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4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having heard the king, went their way; and lo, the star, which they saw in the east, went before them, till it came and stood over where the young chil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saw the star, they rejoiced with exceeding great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came into the house and saw the young child with Mary his mother; and they fell down and worshipped him; and opening their treasures they offered unto him gifts, gold and frankincense and myrr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ing warned of God in a dream that they should not return to Herod, they departed into their own country anothe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y were departed, behold, an angel of the Lord appeareth to Joseph in a dream, saying, Arise and take the young child and his mother, and flee into Egypt, and be thou there until I tell thee: for Herod will seek the young child to destroy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rose and took the young child and his mother by night, and departed into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s there until the death of Herod: that it might be fulfilled which was spoken by the Lord through the prophet, saying, Out of Egypt did I call my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rod, when he saw that he was mocked of the wise men, was exceeding wroth, and sent forth, and slew all the male children that were in Bethlehem, and in all the borders thereof, from two years old and under, according to the time which he had carefully learned of the wise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as fulfilled that which was spoken by Jeremiah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voice was heard in Ramah, Weeping and great mourning, Rachel weeping for her children; And she would not be comforted, because they a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was born in Bethlehem of Judaea in the days of Herod the king, behold, wise men from the east came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od was dead, behold, an angel of the Lord appeareth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Arise and take the young child and his mother, and go into the land of Israel: for they are dead that sought the young child’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rose and took the young child and his mother, and came into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was reigning over Judaea in the room of his father Herod, he was afraid to go thither; and being warned of God in a dream, he withdrew into the parts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came and dwelt in a city called Nazareth: that it might be fulfilled which was spoken by the prophets, that he should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Where is he that is born King of the Jews? for we saw his star in the east, and are come to worship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rod the king heard it, he was troubled, and all Jerusalem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athering together all the chief priests and scribes of the people, he inquired of them where the Christ shoul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In Bethlehem of Judaea: for thus it is written by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Bethlehem, land of Judah, Art in no wise least among the princes of Judah: For out of thee shall come forth a governor, Which shall be shepherd of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privily called the wise men, and learned of them carefully what time the star app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to Bethlehem, and said, Go and search out carefully concerning the young child; and when ye have found him, bring me word, that I also may come and worship hi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2026-06-19T22:35:07Z</dcterms:created>
  <dcterms:modified xsi:type="dcterms:W3CDTF">2026-06-19T22:35:07Z</dcterms:modified>
  <dc:title>Bible.com.au: MATTHEW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