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663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say unto you, Whosoever shall put away his wife, except for fornication, and shall marry another, committeth adultery: and he that marrieth her when she is put away committeth adulte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disciples say unto him, If the case of the man is so with his wife, it is not expedient to mar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he said unto them, All men cannot receive this saying, but they to whom it is gi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re are eunuchs, which were so born from their mother’s womb: and there are eunuchs, which were made eunuchs by men: and there are eunuchs, which made themselves eunuchs for the kingdom of heaven’s sake. He that is able to receive it, let him receive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were there brought unto him little children, that he should lay his hands on them, and pray: and the disciples rebuke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Jesus said, Suffer the little children, and forbid them not, to come unto me: for of such is the kingdom of heav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laid his hands on them, and departed the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behold, one came to him and said, Master, what good thing shall I do, that I may have eternal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unto him, Why askest thou me concerning that which is good? One there is who is good: but if thou wouldest enter into life, keep the commandme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th unto him, Which? And Jesus said, Thou shalt not kill, Thou shalt not commit adultery, Thou shalt not steal, Thou shalt not bear false wit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Jesus had finished these words, he departed from Galilee, and came into the borders of Judaea beyond Jord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nour thy father and thy mother: and, Thou shalt love thy neighbour as thysel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young man saith unto him, All these things have I observed: what lack I ye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said unto him, If thou wouldest be perfect, go, sell that thou hast, and give to the poor, and thou shalt have treasure in heaven: and come, follow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hen the young man heard the saying, he went away sorrowful: for he was one that had great possessi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esus said unto his disciples, Verily I say unto you, It is hard for a rich man to enter into the kingdom of heav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gain I say unto you, It is easier for a camel to go through a needle’s eye, than for a rich man to enter into the kingdom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the disciples heard it, they were astonished exceedingly, saying, Who then can be sav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esus looking upon them said to them, With men this is impossible; but with God all things are possib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answered Peter and said unto him, Lo, we have left all, and followed thee; what then shall we hav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esus said unto them, Verily I say unto you, that ye which have followed me, in the regeneration when the Son of man shall sit on the throne of his glory, ye also shall sit upon twelve thrones, judging the twelve tribes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reat multitudes followed him; and he healed them the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every one that hath left houses, or brethren, or sisters, or father, or mother, or children, or lands, for my name’s sake, shall receive a hundredfold, and shall inherit eternal lif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many shall be last that are first; and first that are la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came unto him Pharisees, tempting him, and saying, Is it lawful for a man to put away his wife for every ca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answered and said, Have ye not read, that he which made them from the beginning made them male and fema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 For this cause shall a man leave his father and mother, and shall cleave to his wife; and the twain shall become one fle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at they are no more twain, but one flesh. What therefore God hath joined together, let not man put asund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say unto him, Why then did Moses command to give a bill of divorcement, and to put her a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aith unto them, Moses for your hardness of heart suffered you to put away your wives: but from the beginning it hath not been so.]]></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2026-06-19T06:21:07Z</dcterms:created>
  <dcterms:modified xsi:type="dcterms:W3CDTF">2026-06-19T06:21:07Z</dcterms:modified>
  <dc:title>Bible.com.au: MATTHEW 19:1-30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