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Whosoever shall put away his wife, except for fornication, and shall marry another, committeth adultery: and he that marrieth her when she is put away committeth adult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say unto him, If the case of the man is so with his wife, it is not expedient to m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said unto them, All men cannot receive this saying, but they to whom it is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eunuchs, which were so born from their mother’s womb: and there are eunuchs, which were made eunuchs by men: and there are eunuchs, which made themselves eunuchs for the kingdom of heaven’s sake. He that is able to receive it, let him receiv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re there brought unto him little children, that he should lay his hands on them, and pray: and the disciples rebu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said, Suffer the little children, and forbid them not, to come unto me: for of such is the kingdom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laid his hands on them, and departed t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came to him and said, Master, what good thing shall I do, that I may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hy askest thou me concerning that which is good? One there is who is good: but if thou wouldest enter into life, keep the command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th unto him, Which? And Jesus said, Thou shalt not kill, Thou shalt not commit adultery, Thou shalt not steal, Thou shalt not bear false wit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esus had finished these words, he departed from Galilee, and came into the borders of Judaea beyond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nour thy father and thy mother: and, Thou shalt love thy neighbour as thy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young man saith unto him, All these things have I observed: what lack I y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unto him, If thou wouldest be perfect, go, sell that thou hast, and give to the poor, and thou shalt have treasure in heaven: and come,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young man heard the saying, he went away sorrowful: for he was one that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said unto his disciples, Verily I say unto you, It is hard for a rich man to enter into the kingdom of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gain I say unto you, It is easier for a camel to go through a needle’s eye, than for a rich man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 disciples heard it, they were astonished exceedingly, saying, Who then can be sa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sus looking upon them said to them, With men this is impossible; but with God all things are possi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nswered Peter and said unto him, Lo, we have left all, and followed thee; what then shall we ha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sus said unto them, Verily I say unto you, that ye which have followed me, in the regeneration when the Son of man shall sit on the throne of his glory, ye also shall sit upon twelve thrones, judging the twelve trib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reat multitudes followed him; and he healed them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 one that hath left houses, or brethren, or sisters, or father, or mother, or children, or lands, for my name’s sake, shall receive a hundredfold, and shall inherit eternal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shall be last that are first; and first that are l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came unto him Pharisees, tempting him, and saying, Is it lawful for a man to put away his wife for every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nswered and said, Have ye not read, that he which made them from the beginning made them male and fem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For this cause shall a man leave his father and mother, and shall cleave to his wife; and the twain shall become one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they are no more twain, but one flesh. What therefore God hath joined together, let not man put asu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Why then did Moses command to give a bill of divorcement, and to put her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th unto them, Moses for your hardness of heart suffered you to put away your wives: but from the beginning it hath not been so.]]></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MATTHEW 19:1-30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