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5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ine eye causeth thee to stumble, pluck it out, and cast it from thee: it is good for thee to enter into life with one eye, rather than having two eyes to be cast into the hell of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hat ye despise not one of these little ones; for I say unto you, that in heaven their angels do always behold the face of my Father which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think ye? if any man have a hundred sheep, and one of them be gone astray, doth he not leave the ninety and nine, and go unto the mountains, and seek that which goeth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so be that he find it, verily I say unto you, he rejoiceth over it more than over the ninety and nine which have not gone ast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so it is not the will of your Father which is in heaven, that one of these little ones should per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thy brother sin against thee, go, shew him his fault between thee and him alone: if he hear thee, thou hast gained thy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hear thee not, take with thee one or two more, that at the mouth of two witnesses or three every word may be establ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refuse to hear them, tell it unto the church: and if he refuse to hear the church also, let him be unto thee as the Gentile and the public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I say unto you, What things soever ye shall bind on earth shall be bound in heaven: and what things soever ye shall loose on earth shall be loosed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hour came the disciples unto Jesus, saying, Who then is greatest in the kingdom of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say unto you, that if two of you shall agree on earth as touching anything that they shall ask, it shall be done for them of my Father which is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re two or three are gathered together in my name, there am I in the midst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came Peter, and said to him, Lord, how oft shall my brother sin against me, and I forgive him? until seven ti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 say not unto thee, Until seven times; but, Until seventy times s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s the kingdom of heaven likened unto a certain king, which would make a reckoning with his serv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begun to reckon, one was brought unto him, which owed him ten thousand tal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orasmuch as he had not wherewith to pay, his lord commanded him to be sold, and his wife, and children, and all that he had, and payment to be ma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rvant therefore fell down and worshipped him, saying, Lord, have patience with me, and I will pay thee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of that servant, being moved with compassion, released him, and forgave him the deb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at servant went out, and found one of his fellow-servants, which owed him a hundred pence: and he laid hold on him, and took him by the throat, saying, Pay what thou o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alled to him a little child, and set him in the midst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his fellow-servant fell down and besought him, saying, Have patience with me, and I will pay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ould not: but went and cast him into prison, till he should pay that which was d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his fellow-servants saw what was done, they were exceeding sorry, and came and told unto their lord all that was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is lord called him unto him, and saith to him, Thou wicked servant, I forgave thee all that debt, because thou besoughtes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ouldest not thou also have had mercy on thy fellow-servant, even as I had mercy on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lord was wroth, and delivered him to the tormentors, till he should pay all that was d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shall also my heavenly Father do unto you, if ye forgive not every one his brother from your hear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Verily I say unto you, Except ye turn, and become as little children, ye shall in no wise enter into the kingdom of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soever therefore shall humble himself as this little child, the same is the greatest in the kingdom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 shall receive one such little child in my name receive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so shall cause one of these little ones which believe on me to stumble, it is profitable for him that a great millstone should be hanged about his neck, and that he should be sunk in the depth of the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e unto the world because of occasions of stumbling! for it must needs be that the occasions come; but woe to that man through whom the occasion com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y hand or thy foot causeth thee to stumble, cut it off, and cast it from thee: it is good for thee to enter into life maimed or halt, rather than having two hands or two feet to be cast into the eternal fir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2026-06-25T01:02:21Z</dcterms:created>
  <dcterms:modified xsi:type="dcterms:W3CDTF">2026-06-25T01:02:21Z</dcterms:modified>
  <dc:title>Bible.com.au: MATTHEW 18:1-35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