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six days Jesus taketh with him Peter, and James, and John his brother, and bringeth them up into a high mountain ap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transfigured before them: and his face did shine as the sun, and his garments became white as the l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there appeared unto them Moses and Elijah talking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ter answered, and said unto Jesus, Lord, it is good for us to be here: if thou wilt, I will make here three tabernacles; one for thee, and one for Moses, and one for El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s yet speaking, behold, a bright cloud overshadowed them: and behold, a voice out of the cloud, saying, This is my beloved Son, in whom I am well pleased; hear y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disciples heard it, they fell on their face, and wer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came and touched them and said, Arise, and be not afr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ifting up their eyes, they saw no one, save Jesus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were coming down from the mountain, Jesus commanded them, saying, Tell the vision to no man, until the Son of man be rise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disciples asked him, saying, Why then say the scribes that Elijah must firs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answered and said, Elijah indeed cometh, and shall restore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say unto you, that Elijah is come already, and they knew him not, but did unto him whatsoever they listed. Even so shall the Son of man also suffer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understood the disciples that he spake unto them of John the Bapt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o the multitude, there came to him a man, kneeling to him,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ave mercy on my son: for he is epileptic, and suffereth grievously: for oft-times he falleth into the fire, and oft-times into the w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rought him to thy disciples, and they could not cu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ed and said, O faithless and perverse generation, how long shall I be with you? how long shall I bear with you? bring him hither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rebuked him; and the devil went out from him: and the boy was cured from tha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the disciples to Jesus apart, and said, Why could not we cast i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th unto them, Because of your little faith: for verily I say unto you, If ye have faith as a grain of mustard seed, ye shall say unto this mountain, Remove hence to yonder place; and it shall remove; and nothing shall be impossible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ile they abode in Galilee, Jesus said unto them, The Son of man shall be delivered up into the hand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kill him, and the third day he shall be raised up. And they were exceeding so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re come to Capernaum, they that received the half-shekel came to Peter, and said, Doth not your master pay the half-shek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th, Yea. And when he came into the house, Jesus spake first to him, saying, What thinkest thou, Simon? the kings of the earth, from whom do they receive toll or tribute? from their sons, or from strang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said, From strangers, Jesus said unto him, Therefore the sons are f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lest we cause them to stumble, go thou to the sea, and cast a hook, and take up the fish that first cometh up; and when thou hast opened his mouth, thou shalt find a shekel: that take, and give unto them for me and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2026-11-02T02:03:39Z</dcterms:created>
  <dcterms:modified xsi:type="dcterms:W3CDTF">2026-11-02T02:03:39Z</dcterms:modified>
  <dc:title>Bible.com.au: MATTHEW 17:1-27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