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905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s they were coming down from the mountain, Jesus commanded them, saying, Tell the vision to no man, until the Son of man be risen from the d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is disciples asked him, saying, Why then say the scribes that Elijah must first co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answered and said, Elijah indeed cometh, and shall restore all th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 say unto you, that Elijah is come already, and they knew him not, but did unto him whatsoever they listed. Even so shall the Son of man also suffer of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understood the disciples that he spake unto them of John the Bapti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they were come to the multitude, there came to him a man, kneeling to him, and say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rd, have mercy on my son: for he is epileptic, and suffereth grievously: for oft-times he falleth into the fire, and oft-times into the wat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 brought him to thy disciples, and they could not cure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esus answered and said, O faithless and perverse generation, how long shall I be with you? how long shall I bear with you? bring him hither to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esus rebuked him; and the devil went out from him: and the boy was cured from that hou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fter six days Jesus taketh with him Peter, and James, and John his brother, and bringeth them up into a high mountain apar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came the disciples to Jesus apart, and said, Why could not we cast it ou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saith unto them, Because of your little faith: for verily I say unto you, If ye have faith as a grain of mustard seed, ye shall say unto this mountain, Remove hence to yonder place; and it shall remove; and nothing shall be impossible unto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ile they abode in Galilee, Jesus said unto them, The Son of man shall be delivered up into the hands of 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shall kill him, and the third day he shall be raised up. And they were exceeding sorr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they were come to Capernaum, they that received the half-shekel came to Peter, and said, Doth not your master pay the half-shek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saith, Yea. And when he came into the house, Jesus spake first to him, saying, What thinkest thou, Simon? the kings of the earth, from whom do they receive toll or tribute? from their sons, or from strang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he said, From strangers, Jesus said unto him, Therefore the sons are fre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lest we cause them to stumble, go thou to the sea, and cast a hook, and take up the fish that first cometh up; and when thou hast opened his mouth, thou shalt find a shekel: that take, and give unto them for me and the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was transfigured before them: and his face did shine as the sun, and his garments became white as the ligh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ehold, there appeared unto them Moses and Elijah talking with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Peter answered, and said unto Jesus, Lord, it is good for us to be here: if thou wilt, I will make here three tabernacles; one for thee, and one for Moses, and one for Elij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ile he was yet speaking, behold, a bright cloud overshadowed them: and behold, a voice out of the cloud, saying, This is my beloved Son, in whom I am well pleased; hear ye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the disciples heard it, they fell on their face, and were sore afr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esus came and touched them and said, Arise, and be not afra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lifting up their eyes, they saw no one, save Jesus only.]]></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2026-06-28T19:18:27Z</dcterms:created>
  <dcterms:modified xsi:type="dcterms:W3CDTF">2026-06-28T19:18:27Z</dcterms:modified>
  <dc:title>Bible.com.au: MATTHEW 17:1-27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