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823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6: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ye not yet perceive, neither remember the five loaves of the five thousand, and how many baskets ye took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either the seven loaves of the four thousand, and how many baskets ye took up?]]></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w is it that ye do not perceive that I spake not to you concerning bread? But beware of the leaven of the Pharisees and Sadduce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understood they how that he bade them not beware of the leaven of bread, but of the teaching of the Pharisees and Sadduce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Jesus came into the parts of Caesarea Philippi, he asked his disciples, saying, Who do men say that the Son of man 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y said, Some say John the Baptist; some, Elijah: and others, Jeremiah, or one of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saith unto them, But who say ye that I 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imon Peter answered and said, Thou art the Christ, the Son of the living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us answered and said unto him, Blessed art thou, Simon Bar-Jonah: for flesh and blood hath not revealed it unto thee, but my Father which is in heav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also say unto thee, that thou art Peter, and upon this rock I will build my church; and the gates of Hades shall not prevail agains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Pharisees and Sadducees came, and tempting him asked him to shew them a sign from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give unto thee the keys of the kingdom of heaven: and whatsoever thou shalt bind on earth shall be bound in heaven: and whatsoever thou shalt loose on earth shall be loosed in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charged he the disciples that they should tell no man that he was the Chri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at time began Jesus to shew unto his disciples, how that he must go unto Jerusalem, and suffer many things of the elders and chief priests and scribes, and be killed, and the third day be raised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Peter took him, and began to rebuke him, saying, Be it far from thee, Lord: this shall never be unto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turned, and said unto Peter, Get thee behind me, Satan: thou art a stumbling-block unto me: for thou mindest not the things of God, but the things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Jesus unto his disciples, If any man would come after me, let him deny himself, and take up his cross, and follow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osoever would save his life shall lose it: and whosoever shall lose his life for my sake shall find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what shall a man be profited, if he shall gain the whole world, and forfeit his life? or what shall a man give in exchange for his l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Son of man shall come in the glory of his Father with his angels; and then shall he render unto every man according to his dee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Verily I say unto you, There be some of them that stand here, which shall in no wise taste of death, till they see the Son of man coming in his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e answered and said unto them, When it is evening, ye say, It will be fair weather: for the heaven is 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the morning, It will be foul weather today: for the heaven is red and lowring. Ye know how to discern the face of the heaven; but ye cannot discern the signs of the tim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 evil and adulterous generation seeketh after a sign; and there shall no sign be given unto it, but the sign of Jonah. And he left them, and depart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disciples came to the other side and forgot to take br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esus said unto them, Take heed and beware of the leaven of the Pharisees and Sadduce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asoned among themselves, saying, We took no bre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perceiving it said, O ye of little faith, why reason ye among yourselves, because ye have no bread?]]></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2026-06-30T08:09:01Z</dcterms:created>
  <dcterms:modified xsi:type="dcterms:W3CDTF">2026-06-30T08:09:01Z</dcterms:modified>
  <dc:title>Bible.com.au: MATTHEW 16:1-28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