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4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5:1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vain do they worship me, Teaching as their doctrines the precepts of 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lled to him the multitude, and said unto them, Hear, and understan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which entereth into the mouth defileth the man; but that which proceedeth out of the mouth, this defileth the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came the disciples, and said unto him, Knowest thou that the Pharisees were offended, when they heard this saying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Every plant which my heavenly Father planted not, shall be rooted u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alone: they are blind guides. And if the blind guide the blind, both shall fall into a p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eter answered and said unto him, Declare unto us the para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Are ye also even yet without understanding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ceive ye not, that whatsoever goeth into the mouth passeth into the belly, and is cast out into the draugh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hings which proceed out of the mouth come forth out of the heart; and they defile the m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re come to Jesus from Jerusalem Pharisees and scrib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the heart come forth evil thoughts, murders, adulteries, fornications, thefts, false witness, railing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things which defile the man: but to eat with unwashen hands defileth not the 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went out thence, and withdrew into the parts of Tyre and Sid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old, a Canaanitish woman came out from those borders, and cried, saying, Have mercy on me, O Lord, thou son of David; my daughter is grievously vexed with a d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her not a word. And his disciples came and besought him, saying, Send her away; for she crieth after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and said, I was not sent but unto the lost sheep of the house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e came and worshipped him, saying, Lord, help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aid, It is not meet to take the children’s bread and cast it to the dog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e said, Yea, Lord: for even the dogs eat of the crumbs which fall from their masters’ tab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answered and said unto her, O woman, great is thy faith: be it done unto thee even as thou wilt. And her daughter was healed from that hou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y disciples transgress the tradition of the elders? for they wash not their hands when they eat brea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departed thence, and came nigh unto the sea of Galilee; and he went up into the mountain, and sat the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unto him great multitudes, having with them the lame, blind, dumb, maimed, and many others, and they cast them down at his feet; and he healed them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omuch that the multitude wondered, when they saw the dumb speaking, the maimed whole, and the lame walking, and the blind seeing: and they glorified the God of Israe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called unto him his disciples, and said, I have compassion on the multitude, because they continue with me now three days and have nothing to eat: and I would not send them away fasting, lest haply they faint in the wa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isciples say unto him, Whence should we have so many loaves in a desert place, as to fill so great a multitude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th unto them, How many loaves have ye? And they said, Seven, and a few small fishe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multitude to sit down on the ground;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the seven loaves and the fishes; and he gave thanks and brake, and gave to the disciples, and the disciples to the multitude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id all eat, and were filled: and they took up that which remained over of the broken pieces, seven baskets full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did eat were four thousand men, beside women and childr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aid unto them, Why do ye also transgress the commandment of God because of your tradition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nt away the multitudes, and entered into the boat, and came into the borders of Magada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aid, Honour thy father and thy mother: and, He that speaketh evil of father or mother, let him die the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ay, Whosoever shall say to his father or his mother, That wherewith thou mightest have been profited by me is given to Go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honour his father. And ye have made void the word of God because of your tradi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ypocrites, well did Isaiah prophesy of you, saying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eople honoureth me with their lips; But their heart is far from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2026-06-24T15:16:46Z</dcterms:created>
  <dcterms:modified xsi:type="dcterms:W3CDTF">2026-06-24T15:16:46Z</dcterms:modified>
  <dc:title>Bible.com.au: MATTHEW 15:1-39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