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16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was grieved; but for the sake of his oaths, and of them which sat at meat with him, he commanded it to be gi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nt, and beheaded John in the pri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head was brought in a charger, and given to the damsel: and she brought it to her m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disciples came, and took up the corpse, and buried him; and they went and told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Jesus heard it, he withdrew from thence in a boat, to a desert place apart: and when the multitudes heard thereof, they followed him on foot from the c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me forth, and saw a great multitude, and he had compassion on them, and healed their si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even was come, the disciples came to him, saying, The place is desert, and the time is already past; send the multitudes away, that they may go into the villages, and buy themselves f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said unto them, They have no need to go away; give ye them to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ay unto him, We have here but five loaves, and two fis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Bring them hither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season Herod the tetrarch heard the report concerning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commanded the multitudes to sit down on the grass; and he took the five loaves, and the two fishes, and looking up to heaven, he blessed, and brake and gave the loaves to the disciples, and the disciples to the multitud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did all eat, and were filled: and they took up that which remained over of the broken pieces, twelve baskets fu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hat did eat were about five thousand men, beside women an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traightway he constrained the disciples to enter into the boat, and to go before him unto the other side, till he should send the multitudes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fter he had sent the multitudes away, he went up into the mountain apart to pray: and when even was come, he was there al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boat was now in the midst of the sea, distressed by the waves; for the wind was contra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n the fourth watch of the night he came unto them, walking upon the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disciples saw him walking on the sea, they were troubled, saying, It is an apparition; and they cried out for fe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traightway Jesus spake unto them, saying, Be of good cheer; it is I; be not afr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eter answered him and said, Lord, if it be thou, bid me come unto thee upon the wat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his servants, This is John the Baptist; he is risen from the dead; and therefore do these powers work in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Come. And Peter went down from the boat, and walked upon the waters, to come to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saw the wind, he was afraid; and beginning to sink, he cried out, saying, Lord, save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mmediately Jesus stretched forth his hand, and took hold of him, and saith unto him, O thou of little faith, wherefore didst thou doub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were gone up into the boat, the wind ceas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hat were in the boat worshipped him, saying, Of a truth thou art the Son of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y had crossed over, they came to the land, unto Gennesare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men of that place knew him, they sent into all that region round about, and brought unto him all that were si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besought him that they might only touch the border of his garment: and as many as touched were made who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rod had laid hold on John, and bound him, and put him in prison for the sake of Herodias, his brother Philip’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ohn said unto him, It is not lawful for thee to have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would have put him to death, he feared the multitude, because they counted him as a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Herod’s birthday came, the daughter of Herodias danced in the midst, and pleased He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upon he promised with an oath to give her whatsoever she should as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e, being put forward by her mother, saith, Give me here in a charger the head of John the Baptis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2026-06-04T19:13:30Z</dcterms:created>
  <dcterms:modified xsi:type="dcterms:W3CDTF">2026-06-04T19:13:30Z</dcterms:modified>
  <dc:title>Bible.com.au: MATTHEW 14:1-36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