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737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3: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hat hath ears, let him h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disciples came, and said unto him, Why speakest thou unto them in parab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answered and said unto them, Unto you it is given to know the mysteries of the kingdom of heaven, but to them it is not 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soever hath, to him shall be given, and he shall have abundance: but whosoever hath not, from him shall be taken away even that which he h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speak I to them in parables; because seeing they see not, and hearing they hear not, neither do they underst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unto them is fulfilled the prophecy of Isaiah, which saith, By hearing ye shall hear, and shall in no wise understand; And seeing ye shall see, and shall in no wise perce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people’s heart is waxed gross, And their ears are dull of hearing, And their eyes they have closed; Lest haply they should perceive with their eyes, And hear with their ears, And understand with their heart, And should turn again, And I should heal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blessed are your eyes, for they see; and your ears, for they h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verily I say unto you, that many prophets and righteous men desired to see the things which ye see, and saw them not; and to hear the things which ye hear, and heard the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ar then ye the parable of the sow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went Jesus out of the house, and sat by the sea sid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ny one heareth the word of the kingdom, and understandeth it not, then cometh the evil one, and snatcheth away that which hath been sown in his heart. This is he that was sown by the way 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hat was sown upon the rocky places, this is he that heareth the word, and straightway with joy receiveth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t hath he not root in himself, but endureth for a while; and when tribulation or persecution ariseth because of the word, straightway he stumble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that was sown among the thorns, this is he that heareth the word; and the care of the world, and the deceitfulness of riches, choke the word, and he becometh unfruit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hat was sown upon the good ground, this is he that heareth the word, and understandeth it; who verily beareth fruit, and bringeth forth, some a hundredfold, some sixty, some thir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other parable set he before them, saying, The kingdom of heaven is likened unto a man that sowed good seed in his fie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ile men slept, his enemy came and sowed tares also among the wheat, and went a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hen the blade sprang up, and brought forth fruit, then appeared the tares als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servants of the householder came and said unto him, Sir, didst thou not sow good seed in thy field? whence then hath it tar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them, An enemy hath done this. And the servants say unto him, Wilt thou then that we go and gather them u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ere gathered unto him great multitudes, so that he entered into a boat, and sat; and all the multitude stood on the beac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saith, Nay; lest haply while ye gather up the tares, ye root up the wheat with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et both grow together until the harvest: and in the time of the harvest I will say to the reapers, Gather up first the tares, and bind them in bundles to burn them: but gather the wheat into my bar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other parable set he before them, saying, The kingdom of heaven is like unto a grain of mustard seed, which a man took, and sowed in his fie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ich indeed is less than all seeds; but when it is grown, it is greater than the herbs, and becometh a tree, so that the birds of the heaven come and lodge in the branches thereo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other parable spake he unto them; The kingdom of heaven is like unto leaven, which a woman took, and hid in three measures of meal, till it was all leaven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l these things spake Jesus in parables unto the multitudes; and without a parable spake he nothing unto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it might be fulfilled which was spoken by the prophet, saying, I will open my mouth in parables; I will utter things hidden from the foundation of the wor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 left the multitudes, and went into the house: and his disciples came unto him, saying, Explain unto us the parable of the tares of the fie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answered and said, He that soweth the good seed is the Son of m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field is the world; and the good seed, these are the sons of the kingdom; and the tares are the sons of the evil 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pake to them many things in parables, saying, Behold, the sower went forth to so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enemy that sowed them is the devil: and the harvest is the end of the world; and the reapers are ange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therefore the tares are gathered up and burned with fire; so shall it be in the end of the worl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man shall send forth his angels, and they shall gather out of his kingdom all things that cause stumbling, and them that do iniqui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hall cast them into the furnace of fire: there shall be the weeping and gnashing of tee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hall the righteous shine forth as the sun in the kingdom of their Father. He that hath ears, let him hea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dom of heaven is like unto a treasure hidden in the field; which a man found, and hid; and in his joy he goeth and selleth all that he hath, and buyeth that fiel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gain, the kingdom of heaven is like unto a man that is a merchant seeking goodly pearl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having found one pearl of great price, he went and sold all that he had, and bought 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gain, the kingdom of heaven is like unto a net, that was cast into the sea, and gathered of every ki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ich, when it was filled, they drew up on the beach; and they sat down, and gathered the good into vessels, but the bad they cast a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s he sowed, some seeds fell by the way side, and the birds came and devoured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 shall it be in the end of the world: the angels shall come forth, and sever the wicked from among the righteo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shall cast them into the furnace of fire: there shall be the weeping and gnashing of teet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ave ye understood all these things? They say unto him, Ye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said unto them, Therefore every scribe who hath been made a disciple to the kingdom of heaven is like unto a man that is a householder, which bringeth forth out of his treasure things new and ol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it came to pass, when Jesus had finished these parables, he departed thenc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coming into his own country he taught them in their synagogue, insomuch that they were astonished, and said, Whence hath this man this wisdom, and these mighty work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s not this the carpenter’s son? is not his mother called Mary? and his brethren, James, and Joseph, and Simon, and Juda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is sisters, are they not all with us? Whence then hath this man all these thing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were offended in him. But Jesus said unto them, A prophet is not without honour, save in his own country, and in his own hous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e did not many mighty works there because of their unbelie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thers fell upon the rocky places, where they had not much earth: and straightway they sprang up, because they had no deepness of earth:]]></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sun was risen, they were scorched; and because they had no root, they withered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thers fell upon the thorns; and the thorns grew up, and chok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thers fell upon the good ground, and yielded fruit, some a hundredfold, some sixty, some thirty.]]></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2026-06-30T22:11:34Z</dcterms:created>
  <dcterms:modified xsi:type="dcterms:W3CDTF">2026-06-30T22:11:34Z</dcterms:modified>
  <dc:title>Bible.com.au: MATTHEW 13:1-58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