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season Jesus went on the sabbath day through the cornfields; and his disciples were an hungred, and began to pluck ears of corn, and to 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Pharisees, when they saw it, said unto him, Behold, thy disciples do that which it is not lawful to do upon the sabb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said unto them, Have ye not read what David did, when he was an hungred, and they that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be entered into the house of God, and did eat the shewbread, which it was not lawful for him to eat, neither for them that were with him, but only for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have ye not read in the law, how that on the sabbath day the priests in the temple profane the sabbath, and are guiltl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say unto you, that one greater than the temple is 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ye had known what this meaneth, I desire mercy, and not sacrifice, ye would not have condemned the guilt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on of man is lord of the sabb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eparted thence, and went into their synagog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a man having a withered hand. And they asked him, saying, Is it lawful to heal on the sabbath day? that they might accus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them, What man shall there be of you, that shall have one sheep, and if this fall into a pit on the sabbath day, will he not lay hold on it, and lift it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much then is a man of more value than a sheep! Wherefore it is lawful to do good on the sabbath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th he to the man, Stretch forth thy hand. And he stretched it forth; and it was restored whole, as the 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Pharisees went out, and took counsel against him, how they might destroy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sus perceiving it withdrew from thence: and many followed him; and he healed them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harged them that they should not make him kn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t might be fulfilled which was spoken by Isaiah the prophet,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my servant whom I have chosen; My beloved in whom my soul is well pleased: I will put my Spirit upon him, And he shall declare judgment to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not strive, nor cry aloud; Neither shall any one hear his voice in the stre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bruised reed shall he not break, And smoking flax shall he not quench, Till he send forth judgment unto vic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his name shall the Gentiles hop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as brought unto him one possessed with a devil, blind and dumb: and he healed him, insomuch that the dumb man spake and s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multitudes were amazed, and said, Is this the son of Dav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Pharisees heard it, they said, This man doth not cast out devils, but by Beelzebub the prince of the devi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knowing their thoughts he said unto them, Every kingdom divided against itself is brought to desolation; and every city or house divided against itself shall 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casteth out Satan, he is divided against himself; how then shall his kingdom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 by Beelzebub cast out devils, by whom do your sons cast them out? therefore shall they be your judg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I by the Spirit of God cast out devils, then is the kingdom of God come upon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how can one enter into the house of the strong man, and spoil his goods, except he first bind the strong man? and then he will spoil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at is not with me is against me; and he that gathereth not with me scattere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I say unto you, Every sin and blasphemy shall be forgiven unto men; but the blasphemy against the Spirit shall not be forgi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osoever shall speak a word against the Son of man, it shall be forgiven him; but whosoever shall speak against the Holy Spirit, it shall not be forgiven him, neither in this world, nor in that which is to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ither make the tree good, and its fruit good; or make the tree corrupt, and its fruit corrupt: for the tree is known by its fru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e offspring of vipers, how can ye, being evil, speak good things? for out of the abundance of the heart the mouth speake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good man out of his good treasure bringeth forth good things: and the evil man out of his evil treasure bringeth forth evi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 say unto you, that every idle word that men shall speak, they shall give account thereof in the day of judg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by thy words thou shalt be justified, and by thy words thou shalt be condemn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certain of the scribes and Pharisees answered him, saying, Master, we would see a sign from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he answered and said unto them, An evil and adulterous generation seeketh after a sign; and there shall no sign be given to it but the sign of Jonah the proph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as Jonah was three days and three nights in the belly of the whale; so shall the Son of man be three days and three nights in the heart of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en of Nineveh shall stand up in the judgment with this generation, and shall condemn it: for they repented at the preaching of Jonah; and behold, a greater than Jonah is 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queen of the south shall rise up in the judgment with this generation, and shall condemn it: for she came from the ends of the earth to hear the wisdom of Solomon; and behold, a greater than Solomon is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unclean spirit, when he is gone out of the man, passeth through waterless places, seeking rest, and findeth it no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saith, I will return into my house whence I came out; and when he is come, he findeth it empty, swept, and garnis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goeth he, and taketh with himself seven other spirits more evil than himself, and they enter in and dwell there: and the last state of that man becometh worse than the first. Even so shall it be also unto this evil gener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he was yet speaking to the multitudes, behold, his mother and his brethren stood without, seeking to speak to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one said unto him, Behold, thy mother and thy brethren stand without, seeking to speak to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he answered and said unto him that told him, Who is my mother? and who are my brethr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tretched forth his hand towards his disciples, and said, Behold, my mother and my brethr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whosoever shall do the will of my Father which is in heaven, he is my brother, and sister, and m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2026-10-12T05:44:02Z</dcterms:created>
  <dcterms:modified xsi:type="dcterms:W3CDTF">2026-10-12T05:44:02Z</dcterms:modified>
  <dc:title>Bible.com.au: MATTHEW 12:1-50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