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16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eparted thence, and went into their synagog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a man having a withered hand. And they asked him, saying, Is it lawful to heal on the sabbath day? that they might accus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them, What man shall there be of you, that shall have one sheep, and if this fall into a pit on the sabbath day, will he not lay hold on it, and lift it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much then is a man of more value than a sheep! Wherefore it is lawful to do good on the sabbath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th he to the man, Stretch forth thy hand. And he stretched it forth; and it was restored whole, as the 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Pharisees went out, and took counsel against him, how they might destro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sus perceiving it withdrew from thence: and many followed him; and he healed them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harged them that they should not make him kn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t might be fulfilled which was spoken by Isaiah the prophet,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my servant whom I have chosen; My beloved in whom my soul is well pleased: I will put my Spirit upon him, And he shall declare judgment to the Genti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season Jesus went on the sabbath day through the cornfields; and his disciples were an hungred, and began to pluck ears of corn, and to e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not strive, nor cry aloud; Neither shall any one hear his voice in the stre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bruised reed shall he not break, And smoking flax shall he not quench, Till he send forth judgment unto vict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his name shall the Gentiles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as brought unto him one possessed with a devil, blind and dumb: and he healed him, insomuch that the dumb man spake and s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multitudes were amazed, and said, Is this the son of Dav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Pharisees heard it, they said, This man doth not cast out devils, but by Beelzebub the prince of the devi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knowing their thoughts he said unto them, Every kingdom divided against itself is brought to desolation; and every city or house divided against itself shall not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casteth out Satan, he is divided against himself; how then shall his kingdom 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 by Beelzebub cast out devils, by whom do your sons cast them out? therefore shall they be your judg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I by the Spirit of God cast out devils, then is the kingdom of God come upon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Pharisees, when they saw it, said unto him, Behold, thy disciples do that which it is not lawful to do upon the sabb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how can one enter into the house of the strong man, and spoil his goods, except he first bind the strong man? and then he will spoil 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at is not with me is against me; and he that gathereth not with me scattere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I say unto you, Every sin and blasphemy shall be forgiven unto men; but the blasphemy against the Spirit shall not be forgi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osoever shall speak a word against the Son of man, it shall be forgiven him; but whosoever shall speak against the Holy Spirit, it shall not be forgiven him, neither in this world, nor in that which is to 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ither make the tree good, and its fruit good; or make the tree corrupt, and its fruit corrupt: for the tree is known by its fru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e offspring of vipers, how can ye, being evil, speak good things? for out of the abundance of the heart the mouth speake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good man out of his good treasure bringeth forth good things: and the evil man out of his evil treasure bringeth forth evil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 say unto you, that every idle word that men shall speak, they shall give account thereof in the day of judgm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by thy words thou shalt be justified, and by thy words thou shalt be condemn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certain of the scribes and Pharisees answered him, saying, Master, we would see a sign from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said unto them, Have ye not read what David did, when he was an hungred, and they that wer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he answered and said unto them, An evil and adulterous generation seeketh after a sign; and there shall no sign be given to it but the sign of Jonah the proph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as Jonah was three days and three nights in the belly of the whale; so shall the Son of man be three days and three nights in the heart of th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en of Nineveh shall stand up in the judgment with this generation, and shall condemn it: for they repented at the preaching of Jonah; and behold, a greater than Jonah is he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queen of the south shall rise up in the judgment with this generation, and shall condemn it: for she came from the ends of the earth to hear the wisdom of Solomon; and behold, a greater than Solomon is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unclean spirit, when he is gone out of the man, passeth through waterless places, seeking rest, and findeth it no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saith, I will return into my house whence I came out; and when he is come, he findeth it empty, swept, and garnis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goeth he, and taketh with himself seven other spirits more evil than himself, and they enter in and dwell there: and the last state of that man becometh worse than the first. Even so shall it be also unto this evil genera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le he was yet speaking to the multitudes, behold, his mother and his brethren stood without, seeking to speak 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one said unto him, Behold, thy mother and thy brethren stand without, seeking to speak to the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he answered and said unto him that told him, Who is my mother? and who are my breth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be entered into the house of God, and did eat the shewbread, which it was not lawful for him to eat, neither for them that were with him, but only for the pries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tretched forth his hand towards his disciples, and said, Behold, my mother and my brethr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whosoever shall do the will of my Father which is in heaven, he is my brother, and sister, and m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have ye not read in the law, how that on the sabbath day the priests in the temple profane the sabbath, and are guiltl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say unto you, that one greater than the temple is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ye had known what this meaneth, I desire mercy, and not sacrifice, ye would not have condemned the guilt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on of man is lord of the sabbath.]]></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2026-06-17T12:37:53Z</dcterms:created>
  <dcterms:modified xsi:type="dcterms:W3CDTF">2026-06-17T12:37:53Z</dcterms:modified>
  <dc:title>Bible.com.au: MATTHEW 12:1-50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