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refore went ye out? to see a prophet? Yea, I say unto you, and much more than a proph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e, of whom it is written, Behold, I send my messenger before thy face, Who shall prepare thy way befor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erily I say unto you, Among them that are born of women there hath not arisen a greater than John the Baptist: yet he that is but little in the kingdom of heaven is greater than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 days of John the Baptist until now the kingdom of heaven suffereth violence, and men of violence take it by for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prophets and the law prophesied until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e are willing to receive it, this is Elijah, which is to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hat hath ears to hear, let him h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reunto shall I liken this generation? It is like unto children sitting in the marketplaces, which call unto their fell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y, We piped unto you, and ye did not dance; we wailed, and ye did not mou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ohn came neither eating nor drinking, and they say, He hath a dev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Jesus had made an end of commanding his twelve disciples, he departed thence to teach and preach in their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 of man came eating and drinking, and they say, Behold, a gluttonous man, and a winebibber, a friend of publicans and sinners! And wisdom is justified by her wor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began he to upbraid the cities wherein most of his mighty works were done, because they repented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unto thee, Chorazin! woe unto thee, Bethsaida! for if the mighty works had been done in Tyre and Sidon which were done in you, they would have repented long ago in sackcloth and ash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beit I say unto you, it shall be more tolerable for Tyre and Sidon in the day of judgment, than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Capernaum, shalt thou be exalted unto heaven? thou shalt go down unto Hades: for if the mighty works had been done in Sodom which were done in thee, it would have remained until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beit I say unto you, that it shall be more tolerable for the land of Sodom in the day of judgment, than for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season Jesus answered and said, I thank thee, O Father, Lord of heaven and earth, that thou didst hide these things from the wise and understanding, and didst reveal them unto bab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a, Father, for so it was well-pleasing in thy s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ings have been delivered unto me of my Father: and no one knoweth the Son, save the Father; neither doth any know the Father, save the Son, and he to whomsoever the Son willeth to reveal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ome unto me, all ye that labour and are heavy laden, and I will give you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hen John heard in the prison the works of the Christ, he sent by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my yoke upon you, and learn of me; for I am meek and lowly in heart: and ye shall find rest unto your sou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y yoke is easy, and my burden is l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him, Art thou he that cometh, or look we for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answered and said unto them, Go your way and tell John the things which ye do hear and s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lind receive their sight, and the lame walk, the lepers are cleansed, and the deaf hear, and the dead are raised up, and the poor have good tidings preached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lessed is he, whosoever shall find none occasion of stumbling i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these went their way, Jesus began to say unto the multitudes concerning John, What went ye out into the wilderness to behold? a reed shaken with the w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went ye out for to see? a man clothed in soft raiment? Behold, they that wear soft raiment are in kings’ hous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2026-05-30T08:18:37Z</dcterms:created>
  <dcterms:modified xsi:type="dcterms:W3CDTF">2026-05-30T08:18:37Z</dcterms:modified>
  <dc:title>Bible.com.au: MATTHEW 11:1-30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