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t you no gold, nor silver, nor brass in your pu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wallet for your journey, neither two coats, nor shoes, nor staff: for the labourer is worthy of his f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to whatsoever city or village ye shall enter, search out who in it is worthy; and there abide till ye go fo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ye enter into the house, salut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the house be worthy, let your peace come upon it: but if it be not worthy, let your peace return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osoever shall not receive you, nor hear your words, as ye go forth out of that house or that city, shake off the dust of your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I say unto you, It shall be more tolerable for the land of Sodom and Gomorrah in the day of judgment, than for that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send you forth as sheep in the midst of wolves: be ye therefore wise as serpents, and harmless as d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eware of men: for they will deliver you up to councils, and in their synagogues they will scourg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and before governors and kings shall ye be brought for my sake, for a testimony to them and to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called unto him his twelve disciples, and gave them authority over unclean spirits, to cast them out, and to heal all manner of disease and all manner of sick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y deliver you up, be not anxious how or what ye shall speak: for it shall be given you in that hour what ye shall spe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not ye that speak, but the Spirit of your Father that speaketh i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rother shall deliver up brother to death, and the father his child: and children shall rise up against parents, and cause them to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be hated of all men for my name’s sake: but he that endureth to the end, the same shall be sa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they persecute you in this city, flee into the next: for verily I say unto you, Ye shall not have gone through the cities of Israel, till the Son of man be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disciple is not above his master, nor a servant above his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nough for the disciple that he be as his master, and the servant as his lord. If they have called the master of the house Beelzebub, how much more shall they call them of his househ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ear them not therefore: for there is nothing covered, that shall not be revealed; and hid, that shall not be kn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 tell you in the darkness, speak ye in the light: and what ye hear in the ear, proclaim upon the houseto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e not afraid of them which kill the body, but are not able to kill the soul: but rather fear him which is able to destroy both soul and body in h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names of the twelve apostles are these: The first, Simon, who is called Peter, and Andrew his brother; James the son of Zebedee, and John his br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re not two sparrows sold for a farthing? and not one of them shall fall on the ground without your F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very hairs of your head are all numbe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ear not therefore; ye are of more value than many sparro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one therefore who shall confess me before men, him will I also confess before my Father which is in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osoever shall deny me before men, him will I also deny before my Father which is in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nk not that I came to send peace on the earth: I came not to send peace, but a s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came to set a man at variance against his father, and the daughter against her mother, and the daughter in law against her mother in l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 man’s foes shall be they of his own househ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that loveth father or mother more than me is not worthy of me; and he that loveth son or daughter more than me is not worthy of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that doth not take his cross and follow after me, is not worthy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and Bartholomew; Thomas, and Matthew the publican; James the son of Alphaeus, and Thaddae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that findeth his life shall lose it; and he that loseth his life for my sake shall find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that receiveth you receiveth me, and he that receiveth me receiveth him that sen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hat receiveth a prophet in the name of a prophet shall receive a prophet’s reward; and he that receiveth a righteous man in the name of a righteous man shall receive a righteous man’s rewa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osoever shall give to drink unto one of these little ones a cup of cold water only, in the name of a disciple, verily I say unto you, he shall in no wise lose his rewa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mon the Cananaean, and Judas Iscariot, who also betray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twelve Jesus sent forth, and charged them, saying, Go not into any way of the Gentiles, and enter not into any city of the Samarit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 rather to the lost sheep of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ye go, preach, saying, The kingdom of heaven is at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al the sick, raise the dead, cleanse the lepers, cast out devils: freely ye received, freely give.]]></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MATTHEW 10:1-42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