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3576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TTHEW 1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ook of the generation of Jesus Christ, the son of David, the son of Abraha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raham begat Isaac; and Isaac begat Jacob; and Jacob begat Judah and his brethren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udah begat Perez and Zerah of Tamar; and Perez begat Hezron; and Hezron begat Ram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Ram begat Amminadab; and Amminadab begat Nahshon; and Nahshon begat Salmon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lmon begat Boaz of Rahab; and Boaz begat Obed of Ruth; and Obed begat Jesse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esse begat David the king. And David begat Solomon of her that had been the wife of Uriah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lomon begat Rehoboam; and Rehoboam begat Abijah; and Abijah begat Asa;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sa begat Jehoshaphat; and Jehoshaphat begat Joram; and Joram begat Uzziah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Uzziah begat Jotham; and Jotham begat Ahaz; and Ahaz begat Hezekiah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zekiah begat Manasseh; and Manasseh begat Amon; and Amon begat Josiah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osiah begat Jechoniah and his brethren, at the time of the carrying away to Babylo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fter the carrying away to Babylon, Jechoniah begat Shealtiel; and Shealtiel begat Zerubbabel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Zerubbabel begat Abiud; and Abiud begat Eliakim; and Eliakim begat Azor;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zor begat Sadoc; and Sadoc begat Achim; and Achim begat Eliud;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liud begat Eleazar; and Eleazar begat Matthan; and Matthan begat Jacob;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acob begat Joseph the husband of Mary, of whom was born Jesus, who is called Chris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all the generations from Abraham unto David are fourteen generations; and from David unto the carrying away to Babylon fourteen generations; and from the carrying away to Babylon unto the Christ fourteen generation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 birth of Jesus Christ was on this wise: When his mother Mary had been betrothed to Joseph, before they came together she was found with child of the Holy Ghos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oseph her husband, being a righteous man, and not willing to make her a public example, was minded to put her away privily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he thought on these things, behold, an angel of the Lord appeared unto him in a dream, saying, Joseph, thou son of David, fear not to take unto thee Mary thy wife: for that which is conceived in her is of the Holy Ghos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he shall bring forth a son; and thou shalt call his name JESUS; for it is he that shall save his people from their sin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all this is come to pass, that it might be fulfilled which was spoken by the Lord through the prophet, saying,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e virgin shall be with child, and shall bring forth a son, And they shall call his name Immanuel; which is, being interpreted, God with u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oseph arose from his sleep, and did as the angel of the Lord commanded him, and took unto him his wife;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knew her not till she had brought forth a son: and he called his name JESU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2026-10-07T02:49:27Z</dcterms:created>
  <dcterms:modified xsi:type="dcterms:W3CDTF">2026-10-07T02:49:27Z</dcterms:modified>
  <dc:title>Bible.com.au: MATTHEW 1:1-25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