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zziah begat Jotham; and Jotham begat Ahaz; and Ahaz begat Hezekiah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zekiah begat Manasseh; and Manasseh begat Amon; and Amon begat Josia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iah begat Jechoniah and his brethren, at the time of the carrying away to Babyl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 carrying away to Babylon, Jechoniah begat Shealtiel; and Shealtiel begat Zerubbab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erubbabel begat Abiud; and Abiud begat Eliakim; and Eliakim begat Azo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or begat Sadoc; and Sadoc begat Achim; and Achim begat Eliu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ud begat Eleazar; and Eleazar begat Matthan; and Matthan begat Jacob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begat Joseph the husband of Mary, of whom was born Jesus, who is called Chri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ll the generations from Abraham unto David are fourteen generations; and from David unto the carrying away to Babylon fourteen generations; and from the carrying away to Babylon unto the Christ fourteen generation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birth of Jesus Christ was on this wise: When his mother Mary had been betrothed to Joseph, before they came together she was found with child of the Holy Gho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ook of the generation of Jesus Christ, the son of David, the son of Abraha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her husband, being a righteous man, and not willing to make her a public example, was minded to put her away privi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e thought on these things, behold, an angel of the Lord appeared unto him in a dream, saying, Joseph, thou son of David, fear not to take unto thee Mary thy wife: for that which is conceived in her is of the Holy Gho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hall bring forth a son; and thou shalt call his name JESUS; for it is he that shall save his people from thei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is come to pass, that it might be fulfilled which was spoken by the Lord through the prophet, saying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virgin shall be with child, and shall bring forth a son, And they shall call his name Immanuel; which is, being interpreted, God with u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arose from his sleep, and did as the angel of the Lord commanded him, and took unto him his wife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new her not till she had brought forth a son: and he called his name JES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ham begat Isaac; and Isaac begat Jacob; and Jacob begat Judah and his brethre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begat Perez and Zerah of Tamar; and Perez begat Hezron; and Hezron begat Ram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am begat Amminadab; and Amminadab begat Nahshon; and Nahshon begat Salmon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lmon begat Boaz of Rahab; and Boaz begat Obed of Ruth; and Obed begat Jesse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se begat David the king. And David begat Solomon of her that had been the wife of Uriah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begat Rehoboam; and Rehoboam begat Abijah; and Abijah begat Asa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a begat Jehoshaphat; and Jehoshaphat begat Joram; and Joram begat Uzziah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2026-05-30T08:18:38Z</dcterms:created>
  <dcterms:modified xsi:type="dcterms:W3CDTF">2026-05-30T08:18:38Z</dcterms:modified>
  <dc:title>Bible.com.au: MATTHEW 1:1-25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