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002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ER OF MANASSES 1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sinned above the number of the sands of the sea. My transgressions are multiplied,  O Lord: my transgressions are multiplied, and I am not worthy to behold and see the height of heaven for the multitude of mine iniquit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owed down with many iron bands, that I cannot lift up mine head by reason of my sins, neither have I any respite: for I have provoked thy wrath, and done that which is evil before thee: I did not thy will, neither kept I thy commandments: I have set up abominations, and have multiplied detestable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I bow the knee of mine heart, beseeching thee of gra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inned, O Lord, I have sinned, and I acknowledge mine iniquitie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, I humbly beseech thee, forgive me, O Lord, forgive me, and destroy me not with mine iniquities. Be not angry with me for ever, by reserving evil for me; neither condemn me into the lower parts of the earth. For thou,  O Lord, art the God of them that repent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me thou wilt shew all thy goodness: for thou wilt save me, that am unworthy, according to thy great merc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raise thee for ever all the days of my life: for all the host of heaven doth sing thy praise, and thine is the glory for ever and ever. Am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Almighty, that art in heaven, thou God of our fathers, of Abraham, and Isaac, and Jacob, and of their righteous seed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t made heaven and earth, with all the  ornament thereof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t bound the sea by the word of thy commandment; who hast shut up the deep, and sealed it by thy terrible and glorious nam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all things fear, yea, tremble before thy power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ajesty of thy glory cannot be borne, and the anger of thy threatening toward sinners is importabl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merciful promise is unmeasurable and unsearchable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the Lord Most High, of great compassion, longsuffering and abundant in mercy, and repentest  of bringing evils upon m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O Lord, according to thy great goodness hast promised repentance and forgiveness to them that have sinned against thee: and of thine infinite mercies hast appointed repentance unto sinners, that they may be saved. Thou therefore, O Lord, that art the God of the just, hast not appointed repentance to the just, to Abraham, and Isaac, and Jacob, which have not sinned against thee; but thou hast appointed repentance unto me that am a sinn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2026-06-28T21:59:56Z</dcterms:created>
  <dcterms:modified xsi:type="dcterms:W3CDTF">2026-06-28T21:59:56Z</dcterms:modified>
  <dc:title>Bible.com.au: PRAYER OF MANASSES 1:1-15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