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LACHI 4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behold, the day cometh, it burneth as a furnace; and all the proud, and all that work wickedness, shall be stubble: and the day that cometh shall burn them up, saith the LORD of hosts, that it shall leave them neither root nor branc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unto you that fear my name shall the sun of righteousness arise with healing in his wings; and ye shall go forth, and gambol as calves of the stal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shall tread down the wicked; for they shall be ashes under the soles of your feet in the day that I do make, saith the LORD of host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ye the law of Moses my servant, which I commanded unto him in Horeb for all Israel, even statutes and judgment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will send you Elijah the prophet before the great and terrible day of the LORD co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turn the heart of the fathers to the children, and the heart of the children to their fathers; lest I come and smite the earth with a curs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8">
  <a:themeElements>
    <a:clrScheme name="Theme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2026-05-30T08:18:52Z</dcterms:created>
  <dcterms:modified xsi:type="dcterms:W3CDTF">2026-05-30T08:18:52Z</dcterms:modified>
  <dc:title>Bible.com.au: MALACHI 4:1-6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