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CHI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 are cursed with the curse; for ye rob me, even this whole n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ring ye the whole tithe into the storehouse, that there may be meat in mine house, and prove me now herewith, saith the LORD of hosts, if I will not open you the windows of heaven, and pour you out a blessing, that there shall not be room enough to receive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will rebuke the devourer for your sakes, and he shall not destroy the fruits of your ground; neither shall your vine cast her fruit before the time in the field, saith the LORD of ho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nations shall call you happy: for ye shall he a delightsome land, saith the LORD of ho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r words have been stout against me, saith the LORD. Yet ye say, Wherein have we spoken against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 have said, It is vain to serve God: and what profit is it that we have kept his charge, and that we have walked mournfully before the LORD of hos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we call the proud happy; yea, they that work wickedness are built up; yea, they tempt God, and are delive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y that feared the LORD spake one with another: and the LORD hearkened, and heard, and a book of remembrance was written before him, for them that feared the LORD, and that thought upon his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shall be mine, saith the LORD of hosts, in the day that I do make, even a peculiar treasure; and I will spare them, as a man spareth his own son that serve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hall ye return and discern between the righteous and the wicked, between him that serveth God and him that serveth him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hold, I send my messenger, and he shall prepare the way before me: and the Lord, whom ye seek, shall suddenly come to his temple; and the messenger of the covenant, whom ye delight in, behold, he cometh, saith the LORD of ho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who may abide the day of his coming? and who shall stand when he appeareth? for he is like a refiner’s fire, and like fullers’ soa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hall sit as a refiner and purifier of silver, and he shall purify the sons of Levi, and purge them as gold and silver; and they shall offer unto the LORD offerings in righteous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hall the offering of Judah and Jerusalem be pleasant unto the LORD, as in the days of old, and as in ancient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will come near to you to judgment; and I will be a swift witness against the sorcerers, and against the adulterers, and against false swearers; and against those that oppress the hireling in his wages, the widow, and the fatherless, and that turn aside the stranger from his right, and fear not me, saith the LORD of ho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 the LORD change not; therefore ye, O sons of Jacob, are not consum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 days of your fathers ye have turned aside from mine ordinances, and have not kept them. Return unto me, and I will return unto you, saith the LORD of hosts. But ye say, Wherein shall we retur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ll a man rob God? yet ye rob me. But ye say, Wherein have we robbed thee? In tithes and offerings.]]></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2026-08-10T20:53:00Z</dcterms:created>
  <dcterms:modified xsi:type="dcterms:W3CDTF">2026-08-10T20:53:00Z</dcterms:modified>
  <dc:title>Bible.com.au: MALACHI 3:1-18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