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the curse; for ye rob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the whole tithe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happy: for ye shall h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erein have we spoken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charg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built up; yea, they tempt God, and are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ne with another: and the LORD hearkened, and heard,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e day that I do make, even a peculiar treasure;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send my messenger, and he shall prepare the way before me: and the Lord, whom ye seek, shall suddenly come to his temple; and the messenger of the covenant, whom ye delight in, behold, he cometh,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and they shall offer unto the LORD offerings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ancient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the LORD change not; therefore ye, O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ays of your fathers ye have turned aside from mine ordinances, and have not kept them. Return unto me, and I will return unto you, saith the LORD of hosts. But ye say,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rob me. But ye say, Wherein have we robbed thee? In tithes and offering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2026-05-30T08:18:34Z</dcterms:created>
  <dcterms:modified xsi:type="dcterms:W3CDTF">2026-05-30T08:18:34Z</dcterms:modified>
  <dc:title>Bible.com.au: MALACHI 3:1-18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