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2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ave I also made you contemptible and base before all the people, according as ye have not kept my ways, but have had respect of persons in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we not all one father? hath not one God created us? why do we deal treacherously every man against his brother, profaning the covenant of 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th dealt treacherously, and an abomination is committed in Israel and in Jerusalem; for Judah hath profaned the holiness of the LORD which he loveth, and hath married the daughter of a strang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cut off to the man that doeth this him that waketh and him that answereth, out of the tents of Jacob, and him that offereth an offering unto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again ye do: ye cover the altar of the LORD with tears, with weeping, and with sighing, insomuch that he regardeth not the offering any more, neither receiveth it with good will at your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ye say, Wherefore? Because the LORD hath been witness between thee and the wife of thy youth, against whom thou hast dealt treacherously, though she is thy companion, and the wife of th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id he not make one, although he had the residue of the spirit? And wherefore one? He sought a godly seed. Therefore take heed to your spirit, and let none deal treacherously against the wife of his y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hate putting away, saith the LORD, the God of Israel, and him that covereth his garment with violence, saith the LORD of hosts: therefore take heed to your spirit, that ye deal not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have wearied the LORD with your words. Yet ye say, Wherein have we wearied him? In that ye say, Every one that doeth evil is good in the sight of the LORD, and he delighteth in them; or where is the God of judg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O ye priests, this commandment is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will not hear, and if ye will not lay it to heart, to give glory unto my name, saith the LORD of hosts, then will I send the curse upon you, and I will curse your blessings: yea, I have cursed them already, because ye do not lay it to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rebuke the seed for your sake, and will spread dung upon your faces, even the dung of your sacrifices; and ye shall be taken away wit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e shall know that I have sent this commandment unto you, that my covenant might be with Levi,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of life and peace; and I gave them to him that he might fear, and he feared me, and stood in awe of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w of truth was in his mouth, and unrighteousness was not found in his lips: he walked with me in peace and uprightness, and did turn many away from iniqu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priest’s lips should keep knowledge, and they should seek the law at his mouth: for he is the messenger of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are turned aside out of the way; ye have caused many to stumble in the law; ye have corrupted the covenant of Levi, saith the LORD of host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2026-06-23T03:51:39Z</dcterms:created>
  <dcterms:modified xsi:type="dcterms:W3CDTF">2026-06-23T03:51:39Z</dcterms:modified>
  <dc:title>Bible.com.au: MALACHI 2:1-17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