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CHI 1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I pray you, entreat the favour of God, that he may be gracious unto us: this hath been by your means: will he accept any of your persons? saith the LORD of hos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ere were one among you that would shut the doors, that ye might not kindle fire on mine altar in vain! I have no pleasure in you, saith the LORD of hosts, neither will I accept an offering at your h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the rising of the sun even unto the going down of the same my name is great among the Gentiles; and in every place incense is offered unto my name, and a pure offering: for my name is great among the Gentiles, saith the LORD of hos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profane it, in that ye say, The table of the LORD is polluted, and the fruit thereof, even his meat, is contempti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ay also, Behold, what a weariness is it! and ye have snuffed at it, saith the LORD of hosts; and ye have brought that which was taken by violence, and the lame, and the sick; thus ye bring the offering: should I accept this of your hand? saith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ursed be the deceiver, which hath in his flock a male, and voweth, and sacrificeth unto the Lord a blemished thing: for I am a great king, saith the LORD of hosts, and my name is terrible among the Gentil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the word of the LORD to Israel by Malach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oved you, saith the LORD. Yet ye say, Wherein hast thou loved us? Was not Esau Jacob’s brother? saith the LORD: yet I loved Jacob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sau I hated, and made his mountains a desolation, and gave his heritage to the jackals of the wilder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Edom saith, We are beaten down, but we will return and build the waste places; thus saith the LORD of hosts, They shall build, but I will throw down: and men shall call them The border of wickedness, and The people against whom the LORD hath indignation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eyes shall see, and ye shall say, The LORD be magnified beyond the border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 honoureth his father, and a servant his master: if then I be a father, where is mine honour? and if I be a master, where is my fear? saith the LORD of hosts unto you, O priests, that despise my name. And ye say, Wherein have we despised thy nam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offer polluted bread upon mine altar. And ye say, Wherein have we polluted thee? In that ye say, The table of the LORD is contempti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offer the blind for sacrifice, it is no evil! and when ye offer the lame and sick, it is no evil! Present it now unto thy governor; will he be pleased with thee? or will he accept thy person? saith the LORD of hos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2026-09-01T21:10:35Z</dcterms:created>
  <dcterms:modified xsi:type="dcterms:W3CDTF">2026-09-01T21:10:35Z</dcterms:modified>
  <dc:title>Bible.com.au: MALACHI 1:1-14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