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presProps" Target="presProps.xml"/>
  <Relationship Id="rId68" Type="http://schemas.openxmlformats.org/officeDocument/2006/relationships/viewProps" Target="viewProps.xml"/>
  <Relationship Id="rId6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rod said, John I beheaded: but who is this, about whom I hear such things? And he sought to se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postles, when they were returned, declared unto him what things they had done. And he took them, and withdrew apart to a city called Bethsai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multitudes perceiving it followed him: and he welcomed them, and spake to them of the kingdom of God, and them that had need of healing he h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day began to wear away; and the twelve came, and said unto him, Send the multitude away, that they may go into the villages and country round about, and lodge, and get victuals: for we are here in a desert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said unto them, Give ye them to eat. And they said, We have no more than five loaves and two fishes; except we should go and buy food for all this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were about five thousand men. And he said unto his disciples, Make them sit down in companies, about fifty ea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id so, and made them all sit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the five loaves and the two fishes, and looking up to heaven, he blessed them, and brake; and gave to the disciples to set before the multitu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eat, and were all filled: and there was taken up that which remained over to them of broken pieces, twelve bask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he was praying alone, the disciples were with him: and he asked them, saying, Who do the multitudes say that I 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called the twelve together, and gave them power and authority over all devils, and to cure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answering said, John the Baptist; but others say, Elijah; and others, that one of the old prophets is risen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unto them, But who say ye that I am? And Peter answering said, The Christ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charged them, and commanded them to tell this to no 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ying, The Son of man must suffer many things, and be rejected of the elders and chief priests and scribes, and be killed, and the third day be raised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all, If any man would come after me, let him deny himself, and take up his cross daily, and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soever would save his life shall lose it; but whosoever shall lose his life for my sake, the same shall sav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at is a man profited, if he gain the whole world, and lose or forfeit his own 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soever shall be ashamed of me and of my words, of him shall the Son of man be ashamed, when he cometh in his own glory, and the glory of the Father, and of the holy ang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tell you of a truth, There be some of them that stand here, which shall in no wise taste of death, till they see the kingdom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about eight days after these sayings, he took with him Peter and John and James, and went up into the mountain to pr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them forth to preach the kingdom of God, and to heal the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he was praying, the fashion of his countenance was altered, and his raiment became white and dazzl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here talked with him two men, which were Moses and Elij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 appeared in glory, and spake of his decease which he was about to accomplish at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Peter and they that were with him were heavy with sleep: but when they were fully awake, they saw his glory, and the two men that stood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came to pass, as they were parting from him, Peter said unto Jesus, Master, it is good for us to be here: and let us make three tabernacles; one for thee, and one for Moses, and one for Elijah: not knowing what he sa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ile he said these things, there came a cloud, and overshadowed them: and they feared as they entered into the clou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 voice came out of the cloud, saying, This is my Son, my chosen: hear ye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voice came, Jesus was found alone. And they held their peace, and told no man in those days any of the things which they had se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on the next day, when they were come down from the mountain, a great multitude met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hold, a man from the multitude cried, saying, Master, I beseech thee to look upon my son; for he is mine only chi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m, Take nothing for your journey, neither staff, nor wallet, nor bread, nor money; neither have two coa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ehold, a spirit taketh him, and he suddenly crieth out; and it teareth him that he foameth, and it hardly departeth from him, bruising him sore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besought thy disciples to cast it out; and they could no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answered and said, O faithless and perverse generation, how long shall I be with you, and bear with you? bring hither thy s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he was yet a coming, the devil dashed him down, and tare him grievously. But Jesus rebuked the unclean spirit, and healed the boy, and gave him back to his fat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were all astonished at the majesty of God. But while all were marveling at all the things which he did, he said unto his discipl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et these words sink into your ears: for the Son of man shall be delivered up into the hands of 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y understood not this saying, and it was concealed from them, that they should not perceive it: and they were afraid to ask him about this say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re arose a reasoning among them, which of them should be greates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when Jesus saw the reasoning of their heart, he took a little child, and set him by his sid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aid unto them, Whosoever shall receive this little child in my name receiveth me: and whosoever shall receive me receiveth him that sent me: for he that is least among you all, the same is gr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to whatsoever house ye enter, there abide, and thence depar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ohn answered and said, Master, we saw one casting out devils in thy name; and we forbade him, because he followeth not with 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Jesus said unto him, Forbid him not: for he that is not against you is for yo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came to pass, when the days were well-nigh come that he should be received up, he stedfastly set his face to go to Jerusal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ent messengers before his face: and they went, and entered into a village of the Samaritans, to make ready for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did not receive him, because his face was as though he were going to Jerusal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when his disciples James and John saw this, they said, Lord, wilt thou that we bid fire to come down from heaven, and consume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he turned, and rebuked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y went to another villag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s they went in the way, a certain man said unto him, I will follow thee whithersoever thou goes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Jesus said unto him, The foxes have holes, and the birds of the heaven have nests; but the Son of man hath not where to lay his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many as receive you not, when ye depart from that city, shake off the dust from your feet for a testimony against th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he said unto another, Follow me. But he said, Lord, suffer me first to go and bury my fa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he said unto him, Leave the dead to bury their own dead; but go thou and publish abroad the kingdom of Go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another also said, I will follow thee, Lord; but first suffer me to bid farewell to them that are at my hous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But Jesus said unto him, No man, having put his hand to the plough, and looking back, is fit for the kingdom of G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departed, and went throughout the villages, preaching the gospel, and healing everyw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Herod the tetrarch heard of all that was done: and he was much perplexed, because that it was said by some, that John was risen from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y some, that Elijah had appeared; and by others, that one of the old prophets was risen again.]]></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2026-05-30T08:19:23Z</dcterms:created>
  <dcterms:modified xsi:type="dcterms:W3CDTF">2026-05-30T08:19:23Z</dcterms:modified>
  <dc:title>Bible.com.au: LUKE 9:1-62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