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85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Jesus heard these things, he marveled at him, and turned and said unto the multitude that followed him, I say unto you, I have not found so great faith, no, no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were sent, returning to the house, found the servant who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soon afterwards, that he went to a city called Nain; and his disciples went with him, and a great multitu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he drew near to the gate of the city, behold, there was carried out one that was dead, the only son of his mother, and she was a widow: and much people of the city was with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saw her, he had compassion on her, and said unto her, Weep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me nigh and touched the bier: and the bearers stood still. And he said, Young man, I say unto thee,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was dead sat up, and began to speak. And he gave him to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ear took hold on all: and they glorified God, saying, A great prophet is arisen among us: and, God hath visited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report went forth concerning him in the whole of Judaea, and all the region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told him of all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he had ended all his sayings in the ears of the people, he entered into Caperna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hn calling unto him two of his disciples sent them to the Lord, saying, Art thou he that cometh, or look we for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men were come unto him, they said, John the Baptist hath sent us unto thee, saying, Art thou he that cometh, or look we for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hour he cured many of diseases and plagues and evil spirits; and on many that were blind he bestowed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answered and said unto them, Go your way, and tell John what things ye have seen and heard; the blind receive their sight, the lame walk, the lepers are cleansed, and the deaf hear, the dead are raised up, the poor have good tidings preached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lessed is he, whosoever shall find none occasion of stumbling in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messengers of John were departed, he began to say unto the multitudes concerning John, What went ye out into the wilderness to behold? a reed shaken with the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at went ye out to see? a man clothed in soft raiment? Behold, they which are gorgeously apparelled, and live delicately, are in kings’ cour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at went ye out to see? a prophet? Yea, I say unto you, and much more than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he of whom it is written, Behold, I send my messenger before thy face, Who shall prepare thy way before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y unto you, Among them that are born of women there is none greater than John: yet he that is but little in the kingdom of God is greater than 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certain centurion’s servant, who was dear unto him, was sick and at the point of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 people when they heard, and the publicans, justified God, being baptized with the baptism of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lawyers rejected for themselves the counsel of God, being not baptized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unto then shall I liken the men of this generation, and to what are they li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unto children that sit in the marketplace, and call one to another; which say, We piped unto you, and ye did not dance; we wailed, and ye did not wee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John the Baptist is come eating no bread nor drinking wine; and ye say, He hath a devi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is come eating and drinking; and ye say, Behold, a gluttonous man, and a winebibber, a friend of publicans and sinn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isdom is justified of all her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ne of the Pharisees desired him that he would eat with him. And he entered into the Pharisee’s house, and sat down to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hold, a woman which was in the city, a sinner; and when she knew that he was sitting at meat in the Pharisee’s house, she brought an alabaster cruse of oint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tanding behind at his feet, weeping, she began to wet his feet with her tears, and wiped them with the hair of her head, and kissed his feet, and anointed them with the oint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eard concerning Jesus, he sent unto him elders of the Jews, asking him that he would come and save his servan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the Pharisee which had bidden him saw it, he spake within himself, saying, This man, if he were a prophet, would have perceived who and what manner of woman this is which touched him, that she is a sinn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esus answering said unto him, Simon, I have somewhat to say unto thee. And he saith, Master, say 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 certain lender had two debtors: the one owed five hundred pence, and the other fif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they had not wherewith to pay, he forgave them both. Which of them therefore will love him mo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answered and said, He, I suppose, to whom he forgave the most. And he said unto him, Thou hast rightly judg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urning to the woman, he said unto Simon, Seest thou this woman? I entered into thine house, thou gavest me no water for my feet: but she hath wetted my feet with her tears, and wiped them with her hai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gavest me no kiss: but she, since the time I came in, hath not ceased to kiss my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y head with oil thou didst not anoint: but she hath anointed my feet with ointme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refore I say unto thee, Her sins, which are many, are forgiven; for she loved much: but to whom little is forgiven, the same loveth litt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Thy sins are forgi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hen they came to Jesus, besought him earnestly, saying, He is worthy that thou shouldest do this for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that sat at meat with him began to say within themselves, Who is this that even forgiveth sin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aid unto the woman, Thy faith hath saved thee; go in pe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loveth our nation, and himself built us our synagog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sus went with them. And when he was now not far from the house, the centurion sent friends to him, saying unto him, Lord, trouble not thyself: for I am not worthy that thou shouldest come under my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either thought I myself worthy to come unto thee: but say the word, and my servant shall be h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also am a man set under authority, having under myself soldiers: and I say to this one, Go, and he goeth; and to another, Come, and he cometh; and to my servant, Do this, and he doeth i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2026-06-28T17:59:59Z</dcterms:created>
  <dcterms:modified xsi:type="dcterms:W3CDTF">2026-06-28T17:59:59Z</dcterms:modified>
  <dc:title>Bible.com.au: LUKE 7:1-50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