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said unto them, I ask you, Is it lawful on the sabbath to do good, or to do harm? to save a life, or to destro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looked round about on them all, and said unto him, Stretch forth thy hand. And he did so: and his hand was rest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were filled with madness; and communed one with another what they might do to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in these days, that he went out into the mountain to pray; and he continued all night in prayer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it was day, he called his disciples: and he chose from them twelve, whom also he named apost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also named Peter, and Andrew his brother, and James and John, and Philip and Bartholom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tthew and Thomas, and James the son of Alphaeus, and Simon which was called the Zeal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as the son of James, and Judas Iscariot, which was the trai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down with them, and stood on a level place, and a great multitude of his disciples, and a great number of the people from all Judaea and Jerusalem, and the sea coast of Tyre and Sidon, which came to hear him, and to be healed of their dise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troubled with unclean spirits were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on a sabbath, that he was going through the cornfields; and his disciples plucked the ears of corn, and did eat, rubbing them in their h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multitude sought to touch him: for power came forth from him, and healed them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ifted up his eyes on his disciples, and said, Blessed are ye poor: for yours is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e that hunger now: for ye shall be filled. Blessed are ye that weep now: for ye shall la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e, when men shall hate you, and when they shall separate you from their company, and reproach you, and cast out your name as evil, for the Son of man’s s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for behold, your reward is great in heaven: for in the same manner did their fathers unto the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unto you that are rich! for ye have received your conso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ye that are full now! for ye shall hunger. Woe unto you, ye that laugh now! for ye shall mourn and w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unto you, when all men shall speak well of you! for in the same manner did their fathers to the false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say unto you which hear, Love your enemies, do good to them that hate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em that curse you, pray for them that despitefully us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certain of the Pharisees said, Why do ye that which it is not lawful to do on the sabbath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him that smiteth thee on the one cheek offer also the other; and from him that taketh away thy cloke withhold not thy coat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 one that asketh thee; and of him that taketh away thy goods ask them not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ye would that men should do to you, do ye also to them likew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ye love them that love you, what thank have ye? for even sinners love those that lov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e do good to them that do good to you, what thank have ye? for even sinners do the s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e lend to them of whom ye hope to receive, what thank have ye? even sinners lend to sinners, to receive again as mu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and do them good, and lend, never despairing; and your reward shall be great, and ye shall be sons of the Most High: for he is kind toward the unthankful and evi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ye merciful, even as your Father is mercif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judge not, and ye shall not be judged: and condemn not, and ye shall not be condemned: release, and ye shall be relea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shall be given unto you; good measure, pressed down, shaken together, running over, shall they give into your bosom. For with what measure ye mete it shall be measured to you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them said, Have ye not read even this, what David did, when he was an hungred, he, and they that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pake also a parable unto them, Can the blind guide the blind? shall they not both fall into a p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isciple is not above his master: but every one when he is perfected shall be as his mas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y beholdest thou the mote that is in thy brother’s eye, but considerest not the beam that is in thine own e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r how canst thou say to thy brother, Brother, let me cast out the mote that is in thine eye, when thou thyself beholdest not the beam that is in thine own eye? Thou hypocrite, cast out first the beam out of thine own eye, and then shalt thou see clearly to cast out the mote that is in thy brother’s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re is no good tree that bringeth forth corrupt fruit; nor again a corrupt tree that bringeth forth good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each tree is known by its own fruit. For of thorns men do not gather figs, nor of a bramble bush gather they grap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good man out of the good treasure of his heart bringeth forth that which is good; and the evil man out of the evil treasure bringeth forth that which is evil: for out of the abundance of the heart his mouth speak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y call ye me, Lord, Lord, and do not the things which I s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one that cometh unto me, and heareth my words, and doeth them, I will shew you to whom he is li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building a house, who digged and went deep, and laid a foundation upon the rock: and when a flood arose, the stream brake against that house, and could not shake it: because it had been well buil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entered into the house of God, and did take and eat the shewbread, and gave also to them that were with him; which it is not lawful to eat save for the priests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he that heareth, and doeth not, is like a man that built a house upon the earth without a foundation; against which the stream brake, and straightway it fell in; and the ruin of that house was gre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e Son of man is lord of the sabb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on another sabbath, that he entered into the synagogue and taught: and there was a man there, and his right hand was wit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cribes and the Pharisees watched him, whether he would heal on the sabbath; that they might find how to accus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knew their thoughts; and he said to the man that had his hand withered, Rise up, and stand forth in the midst. And he arose and stood fort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LUKE 6:1-49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