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7511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5: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he was amazed, and all that were with him, at the draught of the fishes which they had tak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o were also James and John, sons of Zebedee, which were partners with Simon. And Jesus said unto Simon, Fear not; from henceforth thou shalt catch m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they had brought their boats to land, they left all, and followed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t came to pass, while he was in one of the cities, behold, a man full of leprosy: and when he saw Jesus, he fell on his face, and besought him, saying, Lord, if thou wilt, thou canst make me cle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tretched forth his hand, and touched him, saying, I will; be thou made clean. And straightway the leprosy departed from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charged him to tell no man: but go thy way, and shew thyself to the priest, and offer for thy cleansing, according as Moses commanded, for a testimony unto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so much the more went abroad the report concerning him: and great multitudes came together to hear, and to be healed of their infirmit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he withdrew himself in the deserts, and pray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came to pass on one of those days, that he was teaching; and there were Pharisees and doctors of the law sitting by, which were come out of every village of Galilee and Judaea and Jerusalem: and the power of the Lord was with him to hea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behold, men bring on a bed a man that was palsied: and they sought to bring him in, and to lay him before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t came to pass, while the multitude pressed upon him and heard the word of God, that he was standing by the lake of Gennesare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not finding by what way they might bring him in because of the multitude, they went up to the housetop, and let him down through the tiles with his couch into the midst before Jes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eeing their faith, he said, Man, thy sins are forgiven the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scribes and the Pharisees began to reason, saying, Who is this that speaketh blasphemies? Who can forgive sins, but God al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Jesus perceiving their reasonings, answered and said unto them, What reason ye in your hear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ther is easier, to say, Thy sins are forgiven thee; or to say, Arise and wal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hat ye may know that the Son of man hath power on earth to forgive sins (he said unto him that was palsied), I say unto thee, Arise, and take up thy couch, and go unto thy hou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mmediately he rose up before them, and took up that whereon he lay, and departed to his house, glorifying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mazement took hold on all, and they glorified God; and they were filled with fear, saying, We have seen strange things tod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fter these things he went forth, and beheld a publican, named Levi, sitting at the place of toll, and said unto him, Follow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forsook all, and rose up and followed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w two boats standing by the lake: but the fishermen had gone out of them, and were washing their net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Levi made him a great feast in his house: and there was a great multitude of publicans and of others that were sitting at meat with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Pharisees and their scribes murmured against his disciples, saying, Why do ye eat and drink with the publicans and sinne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Jesus answering said unto them, They that are whole have no need of a physician; but they that are sic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am not come to call the righteous but sinners to repentan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said unto him, The disciples of John fast often, and make supplications; likewise also the disciples of the Pharisees; but thine eat and drin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Jesus said unto them, Can ye make the sons of the bride-chamber fast, while the bridegroom is with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the days will come; and when the bridegroom shall be taken away from them, then will they fast in those day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spake also a parable unto them; No man rendeth a piece from a new garment and putteth it upon an old garment; else he will rend the new, and also the piece from the new will not agree with the ol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no man putteth new wine into old wineskins; else the new wine will burst the skins, and itself will be spilled, and the skins will peris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new wine must be put into fresh wineski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entered into one of the boats, which was Simon’s, and asked him to put out a little from the land. And he sat down and taught the multitudes out of the boa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no man having drunk old wine desireth new: for he saith, The old is goo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he had left speaking, he said unto Simon, Put out into the deep, and let down your nets for a drau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imon answered and said, Master, we toiled all night, and took nothing: but at thy word I will let down the ne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they had this done, they enclosed a great multitude of fishes; and their nets were break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beckoned unto their partners in the other boat, that they should come and help them. And they came, and filled both the boats, so that they began to sin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Simon Peter, when he saw it, fell down at Jesus’ knees, saying, Depart from me; for I am a sinful man, O Lord.]]></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2026-06-29T12:07:11Z</dcterms:created>
  <dcterms:modified xsi:type="dcterms:W3CDTF">2026-06-29T12:07:11Z</dcterms:modified>
  <dc:title>Bible.com.au: LUKE 5:1-39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