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led him to Jerusalem, and set him on the pinnacle of the temple, and said unto him, If thou art the Son of God, cast thyself down from h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shall give his angels charge concerning thee, to guard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n their hands they shall bear thee up, Lest haply thou dash thy foot against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ing said unto him, It is said, Thou shalt not tempt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evil had completed every temptation, he departed from him for a s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returned in the power of the Spirit into Galilee: and a fame went out concerning him through all the region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aught in their synagogues, being glorified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me to Nazareth, where he had been brought up: and he entered, as his custom was, into the synagogue on the sabbath day, and stood up to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delivered unto him the book of the prophet Isaiah. And he opened the book, and found the place where it was wri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upon me, Because he anointed me to preach good tidings to the poor: He hath sent me to proclaim release to the captives, And recovering of sight to the blind, To set at liberty them that are bru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full of the Holy Spirit, returned from the Jordan, and was led by the Spirit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claim the acceptable ye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losed the book, and gave it back to the attendant, and sat down: and the eyes of all in the synagogue were fastened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egan to say unto them, Today hath this scripture been fulfilled in your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bare him witness, and wondered at the words of grace which proceeded out of his mouth: and they said, Is not this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Doubtless ye will say unto me this parable, Physician, heal thyself: whatsoever we have heard done at Capernaum, do also here in thine own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Verily I say unto you, No prophet is acceptable in his own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f a truth I say unto you, There were many widows in Israel in the days of Elijah, when the heaven was shut up three years and six months, when there came a great famine over all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none of them was Elijah sent, but only to Zarephath, in the land of Sidon, unto a woman that was a wid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ere many lepers in Israel in the time of Elisha the prophet; and none of them was cleansed, but only Naaman the Syri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were all filled with wrath in the synagogue, as they heard these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forty days, being tempted of the devil. And he did eat nothing in those days: and when they were completed, he hung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rose up, and cast him forth out of the city, and led him unto the brow of the hill whereon their city was built, that they might throw him down head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ing through the midst of them went 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me down to Capernaum, a city of Galilee. And he was teaching them on the sabbath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astonished at his teaching; for his word was with author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synagogue there was a man, which had a spirit of an unclean devil; and he cried out with a loud vo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h! what have we to do with thee, thou Jesus of Nazareth? art thou come to destroy us? I know thee who thou art, the Holy One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rebuked him, saying, Hold thy peace, and come out of him. And when the devil had thrown him down in the midst, he came out of him, having done him no hu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mazement came upon all, and they spake together, one with another, saying, What is this word? for with authority and power he commandeth the unclean spirits, and they come 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re went forth a rumour concerning him into every place of the region round ab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rose up from the synagogue, and entered into the house of Simon. And Simon’s wife’s mother was holden with a great fever; and they besought him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devil said unto him, If thou art the Son of God, command this stone that it become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tood over her, and rebuked the fever; and it left her: and immediately she rose up and ministered unto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sun was setting, all they that had any sick with divers diseases brought them unto him; and he laid his hands on every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devils also came out from many, crying out, and saying, Thou art the Son of God. And rebuking them, he suffered them not to speak, because they knew that he was the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it was day, he came out and went into a desert place: and the multitudes sought after him, and came unto him, and would have stayed him, that he should not go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unto them, I must preach the good tidings of the kingdom of God to the other cities also: for therefore was I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was preaching in the synagogues of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unto him, It is written, Man shall not live by bread al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led him up, and shewed him all the kingdoms of the world in a moment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evil said unto him, To thee will I give all this authority, and the glory of them: for it hath been delivered unto me; and to whomsoever I will I gi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therefore wilt worship before me, it shall all be th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and said unto him, It is written, Thou shalt worship the Lord thy God, and him only shalt thou serv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LUKE 4:1-44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