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even now is the axe also laid unto the root of the trees: every tree therefore that bringeth not forth good fruit is hewn down, and cast into the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multitudes asked him, saying, What then must we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answered and said unto them, He that hath two coats, let him impart to him that hath none; and he that hath food, let him do likewi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re came also publicans to be baptized, and they said unto him, Master, what must we 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unto them, Extort no more than that which is appointed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oldiers also asked him, saying, And we, what must we do? And he said unto them, Do violence to no man, neither exact anything wrongfully; and be content with your wag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 the people were in expectation, and all men reasoned in their hearts concerning John, whether haply he were the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hn answered, saying unto them all, I indeed baptize you with water; but there cometh he that is mightier than I, the latchet of whose shoes I am not worthy to unloose: he shall baptize you with the Holy Ghost and with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se fan is in his hand, throughly to cleanse his threshing-floor, and to gather the wheat into his garner; but the chaff he will burn up with unquenchable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th many other exhortations therefore preached he good tidings unto the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fifteenth year of the reign of Tiberius Caesar, Pontius Pilate being governor of Judaea, and Herod being tetrarch of Galilee, and his brother Philip tetrarch of the region of Ituraea and Trachonitis, and Lysanias tetrarch of Abile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Herod the tetrarch, being reproved by him for Herodias his brother’s wife, and for all the evil things which Herod had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dded yet this above all, that he shut up John in pri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it came to pass, when all the people were baptized, that, Jesus also having been baptized, and praying, the heaven was ope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Holy Ghost descended in a bodily form, as a dove, upon him, and a voice came out of heaven, Thou art my beloved Son; in thee I am well plea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esus himself, when he began to teach, was about thirty years of age, being the son (as was supposed) of Joseph, the son of Hel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 of Matthat, the son of Levi, the son of Melchi, the son of Jannai, the son of Josep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on of Mattathias, the son of Amos, the son of Nahum, the son of Esli, the son of Nagg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on of Maath, the son of Mattathias, the son of Semein, the son of Josech, the son of Jod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 of Joanan, the son of Rhesa, the son of Zerubbabel, the son of Shealtiel, the son of Ner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son of Melchi, the son of Addi, the son of Cosam, the son of Elmadam, the son of 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high-priesthood of Annas and Caiaphas, the word of God came unto John the son of Zacharias in the wilder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on of Jesus, the son of Eliezer, the son of Jorim, the son of Matthat, the son of Lev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on of Symeon, the son of Judas, the son of Joseph, the son of Jonam, the son of Eliak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on of Melea, the son of Menna, the son of Mattatha, the son of Nathan, the son of Dav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on of Jesse, the son of Obed, the son of Boaz, the son of Salmon, the son of Nahsh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son of Amminadab, the son of Arni, the son of Hezron, the son of Perez, the son of Jud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 of Jacob, the son of Isaac, the son of Abraham, the son of Terah, the son of Naho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son of Serug, the son of Reu, the son of Peleg, the son of Eber, the son of Shel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n of Cainan, the son of Arphaxad, the son of Shem, the son of Noah, the son of Lamec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son of Methuselah, the son of Enoch, the son of Jared, the son of Mahalaleel, the son of Cain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son of Enos, the son of Seth, the son of Adam, the son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came into all the region round about Jordan, preaching the baptism of repentance unto remission of si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it is written in the book of the words of Isaiah the prophet, The voice of one crying in the wilderness, Make ye ready the way of the Lord, Make his paths stra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 valley shall be filled, And every mountain and hill shall be brought low; And the crooked shall become straight, And the rough ways smo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flesh shall see the salvation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 therefore to the multitudes that went out to be baptized of him, Ye offspring of vipers, who warned you to flee from the wrath to c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ring forth therefore fruits worthy of repentance, and begin not to say within yourselves, We have Abraham to our father: for I say unto you, that God is able of these stones to raise up children unto Abraham.]]></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2026-05-30T08:19:00Z</dcterms:created>
  <dcterms:modified xsi:type="dcterms:W3CDTF">2026-05-30T08:19:00Z</dcterms:modified>
  <dc:title>Bible.com.au: LUKE 3:1-38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