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331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4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turned from the tomb, and told all these things to the eleven, and to all the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y were Mary Magdalene, and Joanna, and Mary the mother of James: and the other women with them told these things unto the apost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ords appeared in their sight as idle talk; and they disbelieved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eter arose, and ran unto the tomb; and stooping and looking in, he seeth the linen cloths by themselves; and he departed to his home, wondering at that which was come to p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old, two of them were going that very day to a village named Emmaus, which was threescore furlongs from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mmuned with each other of all these things which had happen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ile they communed and questioned together, that Jesus himself drew near, and went wit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eyes were holden that they should not know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at communications are these that ye have one with another, as ye walk? And they stood still, looking sa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them, named Cleopas, answering said unto him, Dost thou alone sojourn in Jerusalem and not know the things which are come to pass there in these day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n the first day of the week, at early dawn, they came unto the tomb, bringing the spices which they had prepar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at things? And they said unto him, The things concerning Jesus of Nazareth, which was a prophet mighty in deed and word before God and all the people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w the chief priests and our rulers delivered him up to be condemned to death, and crucified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hoped that it was he which should redeem Israel. Yea and beside all this, it is now the third day since these things came to pa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certain women of our company amazed us, having been early at the tomb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not his body, they came, saying, that they had also seen a vision of angels, which said that he was aliv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ertain of them that were with us went to the tomb, and found it even so as the women had said: but him they saw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O foolish men, and slow of heart to believe in all that the prophets have spoken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ved it not the Christ to suffer these things, and to enter into his glory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ginning from Moses and from all the prophets, he interpreted to them in all the scriptures the things concerning himsel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rew nigh unto the village, whither they were going: and he made as though he would go fur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und the stone rolled away from the tomb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nstrained him, saying, Abide with us: for it is toward evening, and the day is now far spent. And he went in to abide with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had sat down with them to meat, he took the bread, and blessed it, and brake, and gave to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eyes were opened, and they knew him; and he vanished out of their s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one to another, Was not our heart burning within us, while he spake to us in the way, while he opened to us the scriptures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ose up that very hour, and returned to Jerusalem, and found the eleven gathered together, and them that were with them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e Lord is risen indeed, and hath appeared to Sim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hearsed the things that happened in the way, and how he was known of them in the breaking of the brea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spake these things, he himself stood in the midst of them, and saith unto them, Peace be unto you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ere terrified and affrighted, and supposed that they beheld a spiri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y are ye troubled? and wherefore do reasonings arise in your hear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entered in, and found not the body of the Lord Jesu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my hands and my feet, that it is I myself: handle me, and see; for a spirit hath not flesh and bones, as ye behold me havi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said this, he shewed them his hands and his fe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they still disbelieved for joy, and wondered, he said unto them, Have ye here anything to eat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him a piece of a broiled fish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, and did eat before the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These are my words which I spake unto you, while I was yet with you, how that all things must needs be fulfilled, which are written in the law of Moses, and the prophets, and the psalms, concerning m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pened he their mind, that they might understand the scriptures;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Thus it is written, that the Christ should suffer, and rise again from the dead the third day;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repentance and remission of sins should be preached in his name unto all the nations, beginning from Jerusalem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witnesses of these th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ile they were perplexed thereabout, behold, two men stood by them in dazzling apparel: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hold, I send forth the promise of my Father upon you: but tarry ye in the city, until ye be clothed with power from on high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out until they were over against Bethany: and he lifted up his hands, and blessed th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ile he blessed them, he parted from them, and was carried up into heaven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orshipped him, and returned to Jerusalem with great joy: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re continually in the temple, blessing Go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re affrighted, and bowed down their faces to the earth, they said unto them, Why seek ye the living among the dea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, but is risen: remember how he spake unto you when he was yet in Galile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 that the Son of man must be delivered up into the hands of sinful men, and be crucified, and the third day rise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membered his word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2026-06-16T13:33:50Z</dcterms:created>
  <dcterms:modified xsi:type="dcterms:W3CDTF">2026-06-16T13:33:50Z</dcterms:modified>
  <dc:title>Bible.com.au: LUKE 24:1-53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