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company of them rose up, and brought him before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accuse him, saying, We found this man perverting our nation, and forbidding to give tribute to Caesar, and saying that he himself is Christ a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saying, Art thou the King of the Jews? And he answered him and said, Thou say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aid unto the chief priests and the multitudes, I find no fault in this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he more urgent, saying, He stirreth up the people, teaching throughout all Judaea, and beginning from Galilee even unto this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Pilate heard it, he asked whether the man were a Galilae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knew that he was of Herod’s jurisdiction, he sent him unto Herod, who himself also was at Jerusalem in these d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rod saw Jesus, he was exceeding glad: for he was of a long time desirous to see him, because he had heard concerning him; and he hoped to see some miracle done by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questioned him in many words; but he answered him not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scribes stood, vehemently accusing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with his soldiers set him at nought, and mocked him, and arraying him in gorgeous apparel sent him back to Pi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and Pilate became friends with each other that very day: for before they were at enmity between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called together the chief priests and the rulers and the peopl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, Ye brought unto me this man, as one that perverteth the people: and behold, I, having examined him before you, found no fault in this man touching those things whereof ye accuse h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nor yet Herod: for he sent him back unto us; and behold, nothing worthy of death hath been done by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refore chastise him, and releas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ried out all together, saying, Away with this man, and release unto us Barabba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for a certain insurrection made in the city, and for murder, was cast into pris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pake unto them again, desiring to release Jesu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outed, saying, Crucify, crucify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 the third time, Why, what evil hath this man done? I have found no cause of death in him: I will therefore chastise him and releas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instant with loud voices, asking that he might be crucified. And their voices prevai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gave sentence that what they asked for should be d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leased him that for insurrection and murder had been cast into prison, whom they asked for; but Jesus he delivered up to their wi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led him away, they laid hold upon one Simon of Cyrene, coming from the country, and laid on him the cross, to bear it after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followed him a great multitude of the people, and of women who bewailed and lamented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turning unto them said, Daughters of Jerusalem, weep not for me, but weep for yourselves, and for your childr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, the days are coming, in which they shall say, Blessed are the barren, and the wombs that never bare, and the breasts that never gave suc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begin to say to the mountains, Fall on us; and to the hills, Cover u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do these things in the green tree, what shall be done in the dry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two others, malefactors, led with him to be put to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unto the place which is called The skull, there they crucified him, and the malefactors, one on the right hand and the other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ather, forgive them; for they know not what they do. And parting his garments among them, they cast lot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tood beholding. And the rulers also scoffed at him, saying, He saved others; let him save himself, if this is the Christ of God, his chos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also mocked him, coming to him, offering him vinegar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If thou art the King of the Jews, save thyself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lso a superscription over him, THIS IS THE KING OF THE JEW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malefactors which were hanged railed on him, saying, Art not thou the Christ? save thyself and u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answered, and rebuking him said, Dost thou not even fear God, seeing thou art in the same condemnation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indeed justly; for we receive the due reward of our deeds: but this man hath done nothing amis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Jesus, remember me when thou comest in thy kingdo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Verily I say unto thee, Today shalt thou be with me in Paradis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now about the sixth hour, and a darkness came over the whole land until the ninth hour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’s light failing: and the veil of the temple was rent in the mid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esus had cried with a loud voice, he said, Father, into thy hands I commend my spirit: and having said this, he gave up the ghos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 saw what was done, he glorified God, saying, Certainly this was a righteous ma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multitudes that came together to this sight, when they beheld the things that were done, returned smiting their breast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his acquaintance, and the women that followed with him from Galilee, stood afar off, seeing these thing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a man named Joseph, who was a councillor, a good man and a righteous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he had not consented to their counsel and deed), a man of Arimathaea, a city of the Jews, who was looking for the kingdom of God: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ent to Pilate, and asked for the body of Jesu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 down, and wrapped it in a linen cloth, and laid him in a tomb that was hewn in stone, where never man had yet lai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day of the Preparation, and the sabbath drew o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en, which had come with him out of Galilee, followed after, and beheld the tomb, and how his body was lai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turned, and prepared spices and ointments. And on the sabbath they rested according to the commandmen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2026-10-12T05:46:43Z</dcterms:created>
  <dcterms:modified xsi:type="dcterms:W3CDTF">2026-10-12T05:46:43Z</dcterms:modified>
  <dc:title>Bible.com.au: LUKE 23:1-56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