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presProps" Target="presProps.xml"/>
  <Relationship Id="rId62" Type="http://schemas.openxmlformats.org/officeDocument/2006/relationships/viewProps" Target="viewProps.xml"/>
  <Relationship Id="rId6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23:1-5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questioned him in many words; but he answered him noth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ef priests and the scribes stood, vehemently accusing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od with his soldiers set him at nought, and mocked him, and arraying him in gorgeous apparel sent him back to Pila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od and Pilate became friends with each other that very day: for before they were at enmity between themselv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called together the chief priests and the rulers and the peopl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them, Ye brought unto me this man, as one that perverteth the people: and behold, I, having examined him before you, found no fault in this man touching those things whereof ye accuse him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, nor yet Herod: for he sent him back unto us; and behold, nothing worthy of death hath been done by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erefore chastise him, and release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cried out all together, saying, Away with this man, and release unto us Barabbas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hole company of them rose up, and brought him before Pila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for a certain insurrection made in the city, and for murder, was cast into pris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spake unto them again, desiring to release Jesus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houted, saying, Crucify, crucify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 the third time, Why, what evil hath this man done? I have found no cause of death in him: I will therefore chastise him and release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ere instant with loud voices, asking that he might be crucified. And their voices prevail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gave sentence that what they asked for should be don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leased him that for insurrection and murder had been cast into prison, whom they asked for; but Jesus he delivered up to their wi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led him away, they laid hold upon one Simon of Cyrene, coming from the country, and laid on him the cross, to bear it after Jes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followed him a great multitude of the people, and of women who bewailed and lamented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turning unto them said, Daughters of Jerusalem, weep not for me, but weep for yourselves, and for your childr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began to accuse him, saying, We found this man perverting our nation, and forbidding to give tribute to Caesar, and saying that he himself is Christ a k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ehold, the days are coming, in which they shall say, Blessed are the barren, and the wombs that never bare, and the breasts that never gave suck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begin to say to the mountains, Fall on us; and to the hills, Cover u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y do these things in the green tree, what shall be done in the dry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also two others, malefactors, led with him to be put to dea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came unto the place which is called The skull, there they crucified him, and the malefactors, one on the right hand and the other on the lef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, Father, forgive them; for they know not what they do. And parting his garments among them, they cast lot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stood beholding. And the rulers also scoffed at him, saying, He saved others; let him save himself, if this is the Christ of God, his chose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ldiers also mocked him, coming to him, offering him vinegar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ing, If thou art the King of the Jews, save thyself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also a superscription over him, THIS IS THE KING OF THE JEW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sked him, saying, Art thou the King of the Jews? And he answered him and said, Thou sayes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of the malefactors which were hanged railed on him, saying, Art not thou the Christ? save thyself and u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other answered, and rebuking him said, Dost thou not even fear God, seeing thou art in the same condemnation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indeed justly; for we receive the due reward of our deeds: but this man hath done nothing amis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Jesus, remember me when thou comest in thy kingdom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Verily I say unto thee, Today shalt thou be with me in Paradis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now about the sixth hour, and a darkness came over the whole land until the ninth hour,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’s light failing: and the veil of the temple was rent in the mids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esus had cried with a loud voice, he said, Father, into thy hands I commend my spirit: and having said this, he gave up the ghost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enturion saw what was done, he glorified God, saying, Certainly this was a righteous man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multitudes that came together to this sight, when they beheld the things that were done, returned smiting their breas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said unto the chief priests and the multitudes, I find no fault in this man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his acquaintance, and the women that followed with him from Galilee, stood afar off, seeing these things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hold, a man named Joseph, who was a councillor, a good man and a righteous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he had not consented to their counsel and deed), a man of Arimathaea, a city of the Jews, who was looking for the kingdom of God: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an went to Pilate, and asked for the body of Jesus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it down, and wrapped it in a linen cloth, and laid him in a tomb that was hewn in stone, where never man had yet lain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the day of the Preparation, and the sabbath drew on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men, which had come with him out of Galilee, followed after, and beheld the tomb, and how his body was laid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turned, and prepared spices and ointments. And on the sabbath they rested according to the commandment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ere the more urgent, saying, He stirreth up the people, teaching throughout all Judaea, and beginning from Galilee even unto this pla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Pilate heard it, he asked whether the man were a Galilae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knew that he was of Herod’s jurisdiction, he sent him unto Herod, who himself also was at Jerusalem in these day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Herod saw Jesus, he was exceeding glad: for he was of a long time desirous to see him, because he had heard concerning him; and he hoped to see some miracle done by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2026-06-19T22:42:01Z</dcterms:created>
  <dcterms:modified xsi:type="dcterms:W3CDTF">2026-06-19T22:42:01Z</dcterms:modified>
  <dc:title>Bible.com.au: LUKE 23:1-56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