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2:1-7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feast of unleavened bread drew nigh, which is called the Passo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chief priests and the scribes sought how they might put him to death; for they feared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tan entered into Judas who was called Iscariot, being of the number of the twel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went away, and communed with the chief priests and captains, how he might deliver him unto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were glad, and covenanted to give him mon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consented, and sought opportunity to deliver him unto them in the absence of the multitu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day of unleavened bread came, on which the passover must be sacrific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ent Peter and John, saying, Go and make ready for us the passover, that we may e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aid unto him, Where wilt thou that we make read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unto them, Behold, when ye are entered into the city, there shall meet you a man bearing a pitcher of water; follow him into the house whereinto he goe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ye shall say unto the goodman of the house, The Master saith unto thee, Where is the guest-chamber, where I shall eat the passover with my discip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will shew you a large upper room furnished: there make read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went, and found as he had said unto them: and they made ready the passo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 hour was come, he sat down, and the apostles with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unto them, With desire I have desired to eat this passover with you before I suff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 say unto you, I will not eat it, until it be fulfilled in the kingdom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received a cup, and when he had given thanks, he said, Take this, and divide it among yourselv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say unto you, I will not drink from henceforth of the fruit of the vine, until the kingdom of God shall co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took bread, and when he had given thanks, he brake it, and gave to them, saying, This is my body which is given for you: this do in remembrance of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cup in like manner after supper, saying, This cup is the new covenant in my blood, even that which is poured out for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behold, the hand of him that betrayeth me is with me on the tab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Son of man indeed goeth, as it hath been determined: but woe unto that man through whom he is betray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began to question among themselves, which of them it was that should do this th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re arose also a contention among them, which of them is accounted to be greate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aid unto them, The kings of the Gentiles have lordship over them; and they that have authority over them are called Benefacto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ye shall not be so: but he that is the greater among you, let him become as the younger; and he that is chief, as he that doth ser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whether is greater, he that sitteth at meat, or he that serveth? is not he that sitteth at meat? but I am in the midst of you as he that serve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ye are they which have continued with me in my temptati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 appoint unto you a kingdom, even as my Father appointed unto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at ye may eat and drink at my table in my kingdom; and ye shall sit on thrones judging the twelve tribes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imon, Simon, behold, Satan asked to have you, that he might sift you as whe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 made supplication for thee, that thy faith fail not: and do thou, when once thou hast turned again, stablish thy brethr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said unto him, Lord, with thee I am ready to go both to prison and to dea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said, I tell thee, Peter, the cock shall not crow this day, until thou shalt thrice deny that thou knowest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said unto them, When I sent you forth without purse, and wallet, and shoes, lacked ye any thing? And they said, Noth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aid unto them, But now, he that hath a purse, let him take it, and likewise a wallet: and he that hath none, let him sell his cloke, and buy a sw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I say unto you, that this which is written must be fulfilled in me, And he was reckoned with transgressors: for that which concerneth me hath fulfillme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y said, Lord, behold, here are two swords. And he said unto them, It is enoug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 came out, and went, as his custom was, unto the mount of Olives; and the disciples also followed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when he was at the place, he said unto them, Pray that ye enter not into tempta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was parted from them about a stone’s cast; and he kneeled down and pray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aying, Father, if thou be willing, remove this cup from me: nevertheless not my will, but thine, be don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re appeared unto him an angel from heaven, strengthening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being in an agony he prayed more earnestly: and his sweat became as it were great drops of blood falling down upon the groun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when he rose up from his prayer, he came unto the disciples, and found them sleeping for sorrow,]]></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said unto them, Why sleep ye? rise and pray, that ye enter not into temptati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ile he yet spake, behold, a multitude, and he that was called Judas, one of the twelve, went before them; and he drew near unto Jesus to kiss hi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Jesus said unto him, Judas, betrayest thou the Son of man with a kis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when they that were about him saw what would follow, they said, Lord, shall we smite with the swor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a certain one of them smote the servant of the high priest, and struck off his right e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t Jesus answered and said, Suffer ye thus far. And he touched his ear, and healed hi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Jesus said unto the chief priests, and captains of the temple, and elders, which were come against him, Are ye come out, as against a robber, with swords and stav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en I was daily with you in the temple, ye stretched not forth your hands against me: but this is your hour, and the power of darknes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they seized him, and led him away, and brought him into the high priest’s house. But Peter followed afar off.]]></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when they had kindled a fire in the midst of the court, and had sat down together, Peter sat in the midst of them.]]></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a certain maid seeing him as he sat in the light of the fire, and looking stedfastly upon him, said, This man also was with him.]]></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ut he denied, saying, Woman, I know him no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after a little while another saw him, and said, Thou also art one of them. But Peter said, Man, I am no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after the space of about one hour another confidently affirmed, saying, Of a truth this man also was with him: for he is a Galilaea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But Peter said, Man, I know not what thou sayest. And immediately, while he yet spake, the cock crew.]]></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 Lord turned, and looked upon Peter. And Peter remembered the word of the Lord, how that he said unto him, Before the cock crow this day, thou shalt deny me thric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he went out, and wept bitterl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the men that held Jesus mocked him, and beat him.]]></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they blindfolded him, and asked him, saying, Prophesy: who is he that struck the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many other things spake they against him, reviling him.]]></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as soon as it was day, the assembly of the elders of the people was gathered together, both chief priests and scribes; and they led him away into their council, saying,]]></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If thou art the Christ, tell us. But he said unto them, If I tell you, ye will not believ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if I ask you, ye will not answe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But from henceforth shall the Son of man be seated at the right hand of the power of Go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nd they all said, Art thou then the Son of God? And he said unto them, Ye say that I am.]]></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And they said, What further need have we of witness? for we ourselves have heard from his own mouth.]]></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2026-10-12T05:46:37Z</dcterms:created>
  <dcterms:modified xsi:type="dcterms:W3CDTF">2026-10-12T05:46:37Z</dcterms:modified>
  <dc:title>Bible.com.au: LUKE 22:1-71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