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make rea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meet you a man bearing a pitcher of water; follow him into the house whereinto he go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eat it,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received a cup, and when he had given thanks, he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from henceforth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when he had given thanks, he brake it, and gave 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up in like manner after supper, saying, This cup is the new covenant in my blood, even that which is poured out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on of man indeed goeth, as it hath been determined: but woe unto that man through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question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arose also a contention among them, which of them is accounted to b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have lordship over them; and they that have authority over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the greater among you, let him becom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in the midst of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the scribes sought how they might put him to death;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even as my Father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ye shall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imon, Simon, behold, Satan asked to have you, that he might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made supplication for thee, that thy faith fail not: and do thou, when once thou hast turned again, stablish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with thee I am ready to go both 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until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forth without purse, and wallet,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But now, he that hath a purse, let him take it, and likewise a wallet: and he that hath none, let him sell his cloke, and buy a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which is written must be fulfilled in me, And he was reckoned with transgressors: for that which concerneth me hath fulfill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tan entered into Judas who was call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is custom was, unto the mount of Olives; and the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parted from them about a stone’s cast; and he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unto him an angel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became as it were great drops of blood falling down upon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his prayer, he came unto the disciples, and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that ye enter not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he yet spake, behold, a multitude, and he that was called Judas, one of the twelve, went before them; and he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away, and communed with the chief priests and captains, how he might deliver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when they that were about him saw what would follow, they said,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 certain one of them smote the servant of the high priest, and struck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the chief priests, and captains of the temple, and elders, which were come against him, Are ye come out, as against a robber,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not forth your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seized him, and led him away, and brought him into the high priest’s house. But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court, and had sat down together, Peter sat in the midst of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 certain maid seeing him as he sat in the light of the fire, and looking stedfastly upon him, said, This man also was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he denied,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lso art one of them. But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fter the space of about one hour another confidently affirmed, saying, Of a truth this man also was with him: for he is a Galila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that he said unto him, Before the cock crow this day,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he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beat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y blindfolded him, and asked him, saying, Prophesy: who is he that struck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spake they against him, reviling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assembly of the elders of the people was gathered together, both chief priests and scribes; and they led him away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f thou art the Christ, tell us. But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sk you, ye will not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nsented, and sought opportunity to deliver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from henceforth shall the Son of man be seated at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they all said,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further need have we of witness? for we ourselves have heard from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ay of unleavened bread came, on which the passover must be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make ready for us the passover, that we may eat.]]></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2026-08-10T21:50:11Z</dcterms:created>
  <dcterms:modified xsi:type="dcterms:W3CDTF">2026-08-10T21:50:11Z</dcterms:modified>
  <dc:title>Bible.com.au: LUKE 22:1-71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