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4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egan to speak unto the people this parable: A man planted a vineyard, and let it out to husbandmen, and went into another country for a l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season he sent unto the husbandmen a servant, that they should give him of the fruit of the vineyard: but the husbandmen beat him, and sent him away emp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nt yet another servant: and him also they beat, and handled him shamefully, and sent him away emp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yet a third: and him also they wounded, and cast him f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of the vineyard said, What shall I do? I will send my beloved son: it may be they will reverenc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husbandmen saw him, they reasoned one with another, saying, This is the heir: let us kill him, that the inheritance may be 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st him forth out of the vineyard, and killed him. What therefore will the lord of the vineyard do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come and destroy these husbandmen, and will give the vineyard unto others. And when they heard it, they said, God forb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looked upon them, and said, What then is this that is written, The stone which the builders rejected, The same was made the head of the corn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 one that falleth on that stone shall be broken to pieces; but on whomsoever it shall fall, it will scatter him as d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one of the days, as he was teaching the people in the temple, and preaching the gospel, there came upon him the chief priests and the scribes with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cribes and the chief priests sought to lay hands on him in that very hour; and they feared the people: for they perceived that he spake this parable against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atched him, and sent forth spies, which feigned themselves to be righteous, that they might take hold of his speech, so as to deliver him up to the rule and to the authority of the gover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saying, Master, we know that thou sayest and teachest rightly, and acceptest not the person of any, but of a truth teachest the way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it lawful for us to give tribute unto Caesar, or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perceived their craftiness, and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w me a penny. Whose image and superscription hath it? And they said, Caes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Then render unto Caesar the things that are Caesar’s, and unto God the things that are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re not able to take hold of the saying before the people: and they marveled at his answer, and held their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came to him certain of the Sadducees, they which say that there is no resurrection; and they ask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Master, Moses wrote unto us, that if a man’s brother die, having a wife, and he be childless, his brother should take the wife, and raise up seed unto his br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pake, saying unto him, Tell us: By what authority doest thou these things? or who is he that gave thee this author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were therefore seven brethren: and the first took a wife, and died childl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eco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third took her; and likewise the seven also left no children, and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ward the woman also d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resurrection therefore whose wife of them shall she be? for the seven had her to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said unto them, The sons of this world marry, and are given in marria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y that are accounted worthy to attain to that world, and the resurrection from the dead, neither marry, nor are given in marri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neither can they die any more: for they are equal unto the angels; and are sons of God, being sons of the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at the dead are raised, even Moses shewed, in the place concerning the Bush, when he calleth the Lord the God of Abraham, and the God of Isaac, and the God of Jaco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he is not the God of the dead, but of the living: for all live un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answered and said unto them, I also will ask you a question; and tell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certain of the scribes answering said, Master, thou hast well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ey durst not any more ask him any ques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aid unto them, How say they that the Christ is David’s s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David himself saith in the book of Psalms, The Lord said unto my Lord, Sit thou on my righ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ill I make thine enemies the footstool of thy fee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therefore calleth him Lord, and how is he hi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n the hearing of all the people he said unto his discipl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ware of the scribes, which desire to walk in long robes, and love salutations in the marketplaces, and chief seats in the synagogues, and chief places at feas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ch devour widows’ houses, and for a pretence make long prayers: these shall receive greater condemn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ptism of John, was it from heaven, or from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easoned with themselves, saying, If we shall say, From heaven; he will say, Why did ye not believ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we shall say, From men; all the people will stone us: for they be persuaded that John was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nswered, that they knew not whence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said unto them, Neither tell I you by what authority I do these thing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2026-06-23T18:09:20Z</dcterms:created>
  <dcterms:modified xsi:type="dcterms:W3CDTF">2026-06-23T18:09:20Z</dcterms:modified>
  <dc:title>Bible.com.au: LUKE 20:1-47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