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642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n angel of the Lord stood by them, and the glory of the Lord shone round about them: and they were sore afr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angel said unto them, Be not afraid; for behold, I bring you good tidings of great joy which shall be to all the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re is born to you this day in the city of David a Saviour, which is Christ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is is the sign unto you; Ye shall find a babe wrapped in swaddling clothes, and lying in a mang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uddenly there was with the angel a multitude of the heavenly host praising God, and say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lory to God in the highest, And on earth peace among men in whom he is well pleas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came to pass, when the angels went away from them into heaven, the shepherds said one to another, Let us now go even unto Bethlehem, and see this thing that is come to pass, which the Lord hath made known unto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came with haste, and found both Mary and Joseph, and the babe lying in the mang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they saw it, they made known concerning the saying which was spoken to them about this chi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ll that heard it wondered at the things which were spoken unto them by the shepher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t came to pass in those days, there went out a decree from Caesar Augustus, that all the world should be enroll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Mary kept all these sayings, pondering them in her hear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shepherds returned, glorifying and praising God for all the things that they had heard and seen, even as it was spoken unto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eight days were fulfilled for circumcising him, his name was called JESUS, which was so called by the angel before he was conceived in the womb.]]></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the days of their purification according to the law of Moses were fulfilled, they brought him up to Jerusalem, to present him to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it is written in the law of the Lord, Every male that openeth the womb shall be called holy to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o offer a sacrifice according to that which is said in the law of the Lord, A pair of turtledoves, or two young pigeo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behold, there was a man in Jerusalem, whose name was Simeon; and this man was righteous and devout, looking for the consolation of Israel: and the Holy Spirit was upon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t had been revealed unto him by the Holy Spirit, that he should not see death, before he had seen the Lord’s Chris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came in the Spirit into the temple: and when the parents brought in the child Jesus, that they might do concerning him after the custom of the law,]]></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he received him into his arms, and blessed God, and sa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was the first enrollment made when Quirinius was governor of Syri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w lettest thou thy servant depart, O Lord, According to thy word, in pea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mine eyes have seen thy salvat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ich thou hast prepared before the face of all peopl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 light for revelation to the Gentiles, And the glory of thy people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is father and his mother were marveling at the things which were spoken concerning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Simeon blessed them, and said unto Mary his mother, Behold, this child is set for the falling and rising up of many in Israel; and for a sign which is spoken agains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ea and a sword shall pierce through thine own soul; that thoughts out of many hearts may be reveal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re was one Anna, a prophetess, the daughter of Phanuel, of the tribe of Asher (she was of a great age, having lived with a husband seven years from her virginit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she had been a widow even for fourscore and four years), which departed not from the temple, worshipping with fastings and supplications night and d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coming up at that very hour she gave thanks unto God, and spake of him to all them that were looking for the redemption of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ll went to enroll themselves, every one to his own cit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when they had accomplished all things that were according to the law of the Lord, they returned into Galilee, to their own city Nazare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 child grew, and waxed strong, filled with wisdom: and the grace of God was upon hi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his parents went every year to Jerusalem at the feast of the passove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when he was twelve years old, they went up after the custom of the feas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when they had fulfilled the days, as they were returning, the boy Jesus tarried behind in Jerusalem; and his parents knew it no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ut supposing him to be in the company, they went a day’s journey; and they sought for him among their kinsfolk and acquaintanc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when they found him not, they returned to Jerusalem, seeking for hi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it came to pass, after three days they found him in the temple, sitting in the midst of the doctors, both hearing them, and asking them question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all that heard him were amazed at his understanding and his answer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when they saw him, they were astonished: and his mother said unto him, Son, why hast thou thus dealt with us? behold, thy father and I sought thee sorrow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oseph also went up from Galilee, out of the city of Nazareth, into Judaea, to the city of David, which is called Bethlehem, because he was of the house and family of Davi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he said unto them, How is it that ye sought me? wist ye not that I must be in my Father’s hous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ey understood not the saying which he spake unto the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he went down with them, and came to Nazareth; and he was subject unto them: and his mother kept all these sayings in her heart.]]></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Jesus advanced in wisdom and stature, and in favour with God and me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o enroll himself with Mary, who was betrothed to him, being great with chi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came to pass, while they were there, the days were fulfilled that she should be delive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he brought forth her firstborn son; and she wrapped him in swaddling clothes, and laid him in a manger, because there was no room for them in the in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re were shepherds in the same country abiding in the field, and keeping watch by night over their flock.]]></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2026-06-25T00:39:12Z</dcterms:created>
  <dcterms:modified xsi:type="dcterms:W3CDTF">2026-06-25T00:39:12Z</dcterms:modified>
  <dc:title>Bible.com.au: LUKE 2:1-52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