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n angel of the Lord stood by them, and the glory of the Lord shone round about them: and they were sor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said unto them, Be not afraid; for behold, I bring you good tidings of great joy which shall be to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re is born to you this day in the city of David a Saviour, which is Chris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is the sign unto you; Ye shall find a babe wrapped in swaddling clothes, and lying in a m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uddenly there was with the angel a multitude of the heavenly host praising God, and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And on earth peace among men in whom he is well plea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the angels went away from them into heaven, the shepherds said one to another, Let us now go even unto Bethlehem, and see this thing that is come to pass, which the Lord hath made known un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with haste, and found both Mary and Joseph, and the babe lying in the m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saw it, they made known concerning the saying which was spoken to them about this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at heard it wondered at the things which were spoken unto them by the shephe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ose days, there went out a decree from Caesar Augustus, that all the world should be enro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kept all these sayings, pondering them in he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hepherds returned, glorifying and praising God for all the things that they had heard and seen, even as it was spoken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eight days were fulfilled for circumcising him, his name was called JESUS, which was so called by the angel before he was conceived in the wom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ys of their purification according to the law of Moses were fulfilled, they brought him up to Jerusalem, to present him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male that openeth the womb shall be called holy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offer a sacrifice according to that which is said in the law of the Lord, A pair of turtledoves, or two young pige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there was a man in Jerusalem, whose name was Simeon; and this man was righteous and devout, looking for the consolation of Israel: and the Holy Spirit was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had been revealed unto him by the Holy Spirit, that he should not see death, before he had seen the Lord’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in the Spirit into the temple: and when the parents brought in the child Jesus, that they might do concerning him after the custom of the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received him into his arms, and blessed Go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the first enrollment made when Quirinius was governor of Sy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lettest thou thy servant depart, O Lord, According to thy word, in pe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ine eyes have seen thy salv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thou hast prepared before the face of all peo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for revelation to the Gentiles, And the glory of thy people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is father and his mother were marveling at the things which were spoken concern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imeon blessed them, and said unto Mary his mother, Behold, this child is set for the falling and rising up of many in Israel; and for a sign which is spoken again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a and a sword shall pierce through thine own soul; that thoughts out of many hearts may be reveal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as one Anna, a prophetess, the daughter of Phanuel, of the tribe of Asher (she was of a great age, having lived with a husband seven years from her virgin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had been a widow even for fourscore and four years), which departed not from the temple, worshipping with fastings and supplications night and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coming up at that very hour she gave thanks unto God, and spake of him to all them that were looking for the redemption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went to enroll themselves, every one to his own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y had accomplished all things that were according to the law of the Lord, they returned into Galilee, to their own city Nazar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hild grew, and waxed strong, filled with wisdom: and the grace of God was upon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is parents went every year to Jerusalem at the feast of the pass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he was twelve years old, they went up after the custom of the fea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they had fulfilled the days, as they were returning, the boy Jesus tarried behind in Jerusalem; and his parents knew it no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upposing him to be in the company, they went a day’s journey; and they sought for him among their kinsfolk and acquainta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y found him not, they returned to Jerusalem, seeking for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t came to pass, after three days they found him in the temple, sitting in the midst of the doctors, both hearing them, and asking them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at heard him were amazed at his understanding and his answ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they saw him, they were astonished: and his mother said unto him, Son, why hast thou thus dealt with us? behold, thy father and I sought thee sorrow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also went up from Galilee, out of the city of Nazareth, into Judaea, to the city of David, which is called Bethlehem, because he was of the house and family of Dav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aid unto them, How is it that ye sought me? wist ye not that I must be in my Father’s ho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understood not the saying which he spake unto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down with them, and came to Nazareth; and he was subject unto them: and his mother kept all these sayings in he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advanced in wisdom and stature, and in favour with God and m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enroll himself with Mary, who was betrothed to him, being great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ile they were there, the days were fulfilled that she should be deliv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brought forth her firstborn son; and she wrapped him in swaddling clothes, and laid him in a manger, because there was no room for them in the in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shepherds in the same country abiding in the field, and keeping watch by night over their flock.]]></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2026-08-10T21:46:39Z</dcterms:created>
  <dcterms:modified xsi:type="dcterms:W3CDTF">2026-08-10T21:46:39Z</dcterms:modified>
  <dc:title>Bible.com.au: LUKE 2:1-52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