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9: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esus said unto him, Today is salvation come to this house, forasmuch as he also is a son of Abrah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Son of man came to seek and to save that which was lo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s they heard these things, he added and spake a parable, because he was nigh to Jerusalem, and because they supposed that the kingdom of God was immediately to app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id therefore, A certain nobleman went into a far country, to receive for himself a kingdom, and to retur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called ten servants of his, and gave them ten pounds, and said unto them, Trade ye herewith till I co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is citizens hated him, and sent an ambassage after him, saying, We will not that this man reign over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when he was come back again, having received the kingdom, that he commanded these servants, unto whom he had given the money, to be called to him, that he might know what they had gained by trad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first came before him, saying, Lord, thy pound hath made ten pounds mo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unto him, Well done, thou good servant: because thou wast found faithful in a very little, have thou authority over ten cit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econd came, saying, Thy pound, Lord, hath made five pou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entered and was passing through Jerich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unto him also, Be thou also over five cit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nother came, saying, Lord, behold, here is thy pound, which I kept laid up in a napk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I feared thee, because thou art an austere man: thou takest up that thou layedst not down, and reapest that thou didst not s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saith unto him, Out of thine own mouth will I judge thee, thou wicked servant. Thou knewest that I am an austere man, taking up that I laid not down, and reaping that I did not s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wherefore gavest thou not my money into the bank, and I at my coming should have required it with intere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aid unto them that stood by, Take away from him the pound, and give it unto him that hath the ten poun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aid unto him, Lord, he hath ten poun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say unto you, that unto every one that hath shall be given; but from him that hath not, even that which he hath shall be taken away from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owbeit these mine enemies, which would not that I should reign over them, bring hither, and slay them before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he had thus spoken, he went on before, going up to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a man called by name Zacchaeus; and he was a chief publican, and he was ric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when he drew nigh unto Bethphage and Bethany, at the mount that is called the mount of Olives, he sent two of the discipl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ying, Go your way into the village over against you; in the which as ye enter ye shall find a colt tied, whereon no man ever yet sat: loose him, and bring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f any one ask you, Why do ye loose him? thus shall ye say, The Lord hath need of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that were sent went away, and found even as he had said unto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s they were loosing the colt, the owners thereof said unto them, Why loose ye the col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said, The Lord hath need of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brought him to Jesus: and they threw their garments upon the colt, and set Jesus there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s he went, they spread their garments in the wa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as he was now drawing nigh, even at the descent of the mount of Olives, the whole multitude of the disciples began to rejoice and praise God with a loud voice for all the mighty works which they had se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aying, Blessed is the King that cometh in the name of the Lord: peace in heaven, and glory in the highe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ought to see Jesus who he was; and could not for the crowd, because he was little of statu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some of the Pharisees from the multitude said unto him, Master, rebuke thy discipl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he answered and said, I tell you that, if these shall hold their peace, the stones will cry ou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en he drew nigh, he saw the city and wept over i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aying, If thou hadst known in this day, even thou, the things which belong unto peace! but now they are hid from thine ey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the days shall come upon thee, when thine enemies shall cast up a bank about thee, and compass thee round, and keep thee in on every sid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shall dash thee to the ground, and thy children within thee; and they shall not leave in thee one stone upon another; because thou knewest not the time of thy visitati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he entered into the temple, and began to cast out them that sol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aying unto them, It is written, And my house shall be a house of prayer: but ye have made it a den of robb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he was teaching daily in the temple. But the chief priests and the scribes and the principal men of the people sought to destroy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ey could not find what they might do; for the people all hung upon him, listen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ran on before, and climbed up into a sycomore tree to see him: for he was to pass that wa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Jesus came to the place, he looked up, and said unto him, Zacchaeus, make haste, and come down; for today I must abide at thy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de haste, and came down, and received him joyful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saw it, they all murmured, saying, He is gone in to lodge with a man that is a sinn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Zacchaeus stood, and said unto the Lord, Behold, Lord, the half of my goods I give to the poor; and if I have wrongfully exacted aught of any man, I restore fourfold.]]></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2026-05-30T08:19:43Z</dcterms:created>
  <dcterms:modified xsi:type="dcterms:W3CDTF">2026-05-30T08:19:43Z</dcterms:modified>
  <dc:title>Bible.com.au: LUKE 19:1-48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