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8: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pake also this parable unto certain which trusted in themselves that they were righteous, and set all others at nou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wo men went up into the temple to pray; the one a Pharisee, and the other a public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harisee stood and prayed thus with himself, God, I thank thee, that I am not as the rest of men, extortioners, unjust, adulterers, or even as this public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fast twice in the week; I give tithes of all that I ge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publican, standing afar off, would not lift up so much as his eyes unto heaven, but smote his breast, saying, God, be merciful to me a sinn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say unto you, This man went down to his house justified rather than the other: for every one that exalteth himself shall be humbled; but he that humbleth himself shall be exalt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brought unto him also their babes, that he should touch them: but when the disciples saw it, they rebuked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Jesus called them unto him, saying, Suffer the little children to come unto me, and forbid them not: for of such is the kingdom of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Verily I say unto you, Whosoever shall not receive the kingdom of God as a little child, he shall in no wise enter there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 certain ruler asked him, saying, Good Master, what shall I do to inherit eternal l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spake a parable unto them to the end that they ought always to pray, and not to fai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Jesus said unto him, Why callest thou me good? none is good, save one, even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ou knowest the commandments, Do not commit adultery, Do not kill, Do not steal, Do not bear false witness, Honour thy father and mot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aid, All these things have I observed from my youth u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Jesus heard it, he said unto him, One thing thou lackest yet: sell all that thou hast, and distribute unto the poor, and thou shalt have treasure in heaven: and come, follow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when he heard these things, he became exceeding sorrowful; for he was very ric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Jesus seeing him said, How hardly shall they that have riches enter into the kingdom of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it is easier for a camel to enter in through a needle’s eye, than for a rich man to enter into the kingdom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that heard it said, Then who can be sav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he said, The things which are impossible with men are possible with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Peter said, Lo, we have left our own, and followed th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ying, There was in a city a judge, which feared not God, and regarded not m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said unto them, Verily I say unto you, There is no man that hath left house, or wife, or brethren, or parents, or children, for the kingdom of God’s sak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o shall not receive manifold more in this time, and in the world to come eternal lif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took unto him the twelve, and said unto them, Behold, we go up to Jerusalem, and all the things that are written by the prophets shall be accomplished unto the Son of ma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he shall be delivered up unto the Gentiles, and shall be mocked, and shamefully entreated, and spit up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shall scourge and kill him: and the third day he shall rise agai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y understood none of these things; and this saying was hid from them, and they perceived not the things that were sai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t came to pass, as he drew nigh unto Jericho, a certain blind man sat by the way side begg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aring a multitude going by, he inquired what this mean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y told him, that Jesus of Nazareth passeth b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he cried, saying, Jesus, thou son of David, have mercy on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re was a widow in that city; and she came oft unto him, saying, Avenge me of mine adversar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y that went before rebuked him, that he should hold his peace: but he cried out the more a great deal, Thou son of David, have mercy on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Jesus stood, and commanded him to be brought unto him: and when he was come near, he asked hi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at wilt thou that I should do unto thee? And he said, Lord, that I may receive my sigh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Jesus said unto him, Receive thy sight: thy faith hath made thee whol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immediately he received his sight, and followed him, glorifying God: and all the people, when they saw it, gave praise unto Go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would not for a while: but afterward he said within himself, Though I fear not God, nor regard m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et because this widow troubleth me, I will avenge her, lest she wear me out by her continual com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said, Hear what the unrighteous judge sai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hall not God avenge his elect, which cry to him day and night, and he is longsuffering over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say unto you, that he will avenge them speedily. Howbeit when the Son of man cometh, shall he find faith on the earth?]]></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2026-05-30T08:19:42Z</dcterms:created>
  <dcterms:modified xsi:type="dcterms:W3CDTF">2026-05-30T08:19:42Z</dcterms:modified>
  <dc:title>Bible.com.au: LUKE 18:1-43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