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28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th he thank the servant because he did the things that were comma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so ye also, when ye shall have done all the things that are commanded you, say, We are unprofitable servants; we have done that which it was our duty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were on the way to Jerusalem, that he was passing through the midst of Samaria and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he entered into a certain village, there met him ten men that were lepers, which stood afar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fted up their voices, saying, Jesus, Master, have mercy o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saw them, he said unto them, Go and shew yourselves unto the priests. And it came to pass, as they went, they wer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of them, when he saw that he was healed, turned back, with a loud voice glorifying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fell upon his face at his feet, giving him thanks: and he was a Samari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Were not the ten cleansed? but where are the n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re there none found that returned to give glory to God, save this str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his disciples, It is impossible but that occasions of stumbling should come: but woe unto him, through whom they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Arise, and go thy way: thy faith hath made thee who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ing asked by the Pharisees, when the kingdom of God cometh, he answered them and said, The kingdom of God cometh not with observ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they say, Lo, here! or, There! for lo, the kingdom of God is with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the disciples, The days will come, when ye shall desire to see one of the days of the Son of man, and ye shall not se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say to you, Lo, there! Lo, here! go not away, nor follow aft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s the lightning, when it lighteneth out of the one part under the heaven, shineth unto the other part under heaven; so shall the Son of man be in 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must he suffer many things and be rejected of this gene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it came to pass in the days of Noah, even so shall it be also in the days of the Son of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te, they drank, they married, they were given in marriage, until the day that Noah entered into the ark, and the flood came, and destroyed them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wise even as it came to pass in the days of Lot; they ate, they drank, they bought, they sold, they planted, they buil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ere well for him if a millstone were hanged about his neck, and he were thrown into the sea, rather than that he should cause one of these little ones to stumb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n the day that Lot went out from Sodom it rained fire and brimstone from heaven, and destroyed them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e same manner shall it be in the day that the Son of man is rev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day, he which shall be on the housetop, and his goods in the house, let him not go down to take them away: and let him that is in the field likewise not return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shall seek to gain his life shall lose it: but whosoever shall lose his life shall preserv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say unto you, In that night there shall be two men on one bed; the one shall be taken, and the other shall b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shall be two women grinding together; the one shall be taken, and the other shall be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nswering say unto him, Where, Lord? And he said unto them, Where the body is, thither will the eagles also be gathere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heed to yourselves: if thy brother sin, rebuke him; and if he repent, for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he sin against thee seven times in the day, and seven times turn again to thee, saying, I repent; thou shalt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postles said unto the Lord, Increase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If ye have faith as a grain of mustard seed, ye would say unto this sycamine tree, Be thou rooted up, and be thou planted in the sea; and it would have obey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o is there of you, having a servant plowing or keeping sheep, that will say unto him, when he is come in from the field, Come straightway and sit down to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not rather say unto him, Make ready wherewith I may sup, and gird thyself, and serve me, till I have eaten and drunken; and afterward thou shalt eat and drink?]]></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2026-07-01T13:18:59Z</dcterms:created>
  <dcterms:modified xsi:type="dcterms:W3CDTF">2026-07-01T13:18:59Z</dcterms:modified>
  <dc:title>Bible.com.au: LUKE 17:1-37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