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690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KE 16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say unto you, Make to yourselves friends by means of the mammon of unrighteousness; that, when it shall fail, they may receive you into the eternal tabernacle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is faithful in a very little is faithful also in much: and he that is unrighteous in a very little is unrighteous also in muc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refore ye have not been faithful in the unrighteous mammon, who will commit to your trust the true riches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ye have not been faithful in that which is another’s, who will give you that which is your own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servant can serve two masters: for either he will hate the one, and love the other; or else he will hold to one, and despise the other. Ye cannot serve God and mammo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Pharisees, who were lovers of money, heard all these things; and they scoffed at hi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them, Ye are they that justify yourselves in the sight of men; but God knoweth your hearts: for that which is exalted among men is an abomination in the sight of Go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aw and the prophets were until John: from that time the gospel of the kingdom of God is preached, and every man entereth violently into i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t is easier for heaven and earth to pass away, than for one tittle of the law to fall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one that putteth away his wife, and marrieth another, committeth adultery: and he that marrieth one that is put away from a husband committeth adulter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also unto the disciples, There was a certain rich man, which had a steward; and the same was accused unto him that he was wasting his good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re was a certain rich man, and he was clothed in purple and fine linen, faring sumptuously every day: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 certain beggar named Lazarus was laid at his gate, full of sores,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esiring to be fed with the crumbs that fell from the rich man’s table; yea, even the dogs came and licked his sore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, that the beggar died, and that he was carried away by the angels into Abraham’s bosom: and the rich man also died, and was burie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Hades he lifted up his eyes, being in torments, and seeth Abraham afar off, and Lazarus in his bosom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cried and said, Father Abraham, have mercy on me, and send Lazarus, that he may dip the tip of his finger in water, and cool my tongue; for I am in anguish in this flam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braham said, Son, remember that thou in thy lifetime receivedst thy good things, and Lazarus in like manner evil things: but now here he is comforted, and thou art in anguish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eside all this, between us and you there is a great gulf fixed, that they which would pass from hence to you may not be able, and that none may cross over from thence to u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, I pray thee therefore, father, that thou wouldest send him to my father’s house;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have five brethren; that he may testify unto them, lest they also come into this place of tormen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called him, and said unto him, What is this that I hear of thee? render the account of thy stewardship; for thou canst be no longer stewar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braham saith, They have Moses and the prophets; let them hear them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, Nay, father Abraham: but if one go to them from the dead, they will repent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him, If they hear not Moses and the prophets, neither will they be persuaded, if one rise from the dead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teward said within himself, What shall I do, seeing that my lord taketh away the stewardship from me? I have not strength to dig; to beg I am asham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resolved what to do, that, when I am put out of the stewardship, they may receive me into their hous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calling to him each one of his lord’s debtors, he said to the first, How much owest thou unto my lord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, A hundred measures of oil. And he said unto him, Take thy bond, and sit down quickly and write fift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he to another, And how much owest thou? And he said, A hundred measures of wheat. He saith unto him, Take thy bond, and write fourscor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is lord commended the unrighteous steward because he had done wisely: for the sons of this world are for their own generation wiser than the sons of the ligh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2">
  <a:themeElements>
    <a:clrScheme name="Theme9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2026-05-30T08:43:51Z</dcterms:created>
  <dcterms:modified xsi:type="dcterms:W3CDTF">2026-05-30T08:43:51Z</dcterms:modified>
  <dc:title>Bible.com.au: LUKE 16:1-31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