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43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she hath found it, she calleth together her friends and neighbours, saying, Rejoice with me, for I have found the piece which I had lo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so, I say unto you, there is joy in the presence of the angels of God over one sinner that repent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A certain man had two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younger of them said to his father, Father, give me the portion of thy substance that falleth to me. And he divided unto them his liv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t many days after the younger son gathered all together, and took his journey into a far country; and there he wasted his substance with riotous liv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had spent all, there arose a mighty famine in that country; and he began to be in w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ent and joined himself to one of the citizens of that country; and he sent him into his fields to feed sw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ould fain have been filled with the husks that the swine did eat: and no man gave un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he came to himself he said, How many hired servants of my father’s have bread enough and to spare, and I perish here with hu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arise and go to my father, and will say unto him, Father, I have sinned against heaven, and in thy s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ll the publicans and sinners were drawing near unto him for to hear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no more worthy to be called thy son: make me as one of thy hired serva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rose, and came to his father. But while he was yet afar off, his father saw him, and was moved with compassion, and ran, and fell on his neck, and kis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on said unto him, Father, I have sinned against heaven, and in thy sight: I am no more worthy to be called thy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father said to his servants, Bring forth quickly the best robe, and put it on him; and put a ring on his hand, and shoes on his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ring the fatted calf, and kill it, and let us eat, and make mer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is my son was dead, and is alive again; he was lost, and is found. And they began to be mer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his elder son was in the field: and as he came and drew nigh to the house, he heard music and danc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called to him one of the servants, and inquired what these things might 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him, Thy brother is come; and thy father hath killed the fatted calf, because he hath received him safe and s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he was angry, and would not go in: and his father came out, and entreat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oth the Pharisees and the scribes murmured, saying, This man receiveth sinners, and eateth with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answered and said to his father, Lo, these many years do I serve thee, and I never transgressed a commandment of thine: and yet thou never gavest me a kid, that I might make merry with my frie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this thy son came, which hath devoured thy living with harlots, thou killedst for him the fatted ca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unto him, Son, thou art ever with me, and all that is mine is th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t was meet to make merry and be glad: for this thy brother was dead, and is alive again; and was lost, and is f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pake unto them this parable,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an of you, having a hundred sheep, and having lost one of them, doth not leave the ninety and nine in the wilderness, and go after that which is lost, until he fin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th found it, he layeth it on his shoulders, rejoic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cometh home, he calleth together his friends and his neighbours, saying unto them, Rejoice with me, for I have found my sheep which was lo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y unto you, that even so there shall be joy in heaven over one sinner that repenteth, more than over ninety and nine righteous persons, which need no repen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r what woman having ten pieces of silver, if she lose one piece, doth not light a lamp, and sweep the house, and seek diligently until she find it?]]></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2026-06-30T13:44:46Z</dcterms:created>
  <dcterms:modified xsi:type="dcterms:W3CDTF">2026-06-30T13:44:46Z</dcterms:modified>
  <dc:title>Bible.com.au: LUKE 15:1-32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