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371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that bade thee and him shall come and say to thee, Give this man place; and then thou shalt begin with shame to take the lowest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thou art bidden, go and sit down in the lowest place; that when he that hath bidden thee cometh, he may say to thee, Friend, go up higher: then shalt thou have glory in the presence of all that sit at meat wi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every one that exalteth himself shall be humbled; and he that humbleth himself shall be exal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to him also that had bidden him, When thou makest a dinner or a supper, call not thy friends, nor thy brethren, nor thy kinsmen, nor rich neighbours; lest haply they also bid thee again, and a recompense be made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thou makest a feast, bid the poor, the maimed, the lame, the bli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be blessed; because they have not wherewith to recompense thee: for thou shalt be recompensed in the resurrection of the ju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one of them that sat at meat with him heard these things, he said unto him, Blessed is he that shall eat bread in the kingdom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said unto him, A certain man made a great supper; and he bade man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ent forth his servant at supper time to say to them that were bidden, Come; for all things are now read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all with one consent began to make excuse. The first said unto him, I have bought a field, and I must needs go out and see it: I pray thee have me excu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he went into the house of one of the rulers of the Pharisees on a sabbath to eat bread, that they were watching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nother said, I have bought five yoke of oxen, and I go to prove them: I pray thee have me excu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other said, I have married a wife, and therefore I cannot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ervant came, and told his lord these things. Then the master of the house being angry said to his servant, Go out quickly into the streets and lanes of the city, and bring in hither the poor and maimed and blind and la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ervant said, Lord, what thou didst command is done, and yet there is ro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aid unto the servant, Go out into the highways and hedges, and constrain them to come in, that my house may be fil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say unto you, that none of those men which were bidden shall taste of my supp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 went with him great multitudes: and he turned, and said un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ny man cometh unto me, and hateth not his own father, and mother, and wife, and children, and brethren, and sisters, yea, and his own life also, he cannot be my disci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soever doth not bear his own cross, and come after me, cannot be my disci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which of you, desiring to build a tower, doth not first sit down and count the cost, whether he have wherewith to complete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re was before him a certain man which had the drops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st haply, when he hath laid a foundation, and is not able to finish, all that behold begin to mock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ying, This man began to build, and was not able to fini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r what king, as he goeth to encounter another king in war, will not sit down first and take counsel whether he is able with ten thousand to meet him that cometh against him with twenty thous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r else, while the other is yet a great way off, he sendeth an ambassage, and asketh conditions of pe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refore whosoever he be of you that renounceth not all that he hath, he cannot be my disci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alt therefore is good: but if even the salt have lost its savour, wherewith shall it be season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is fit neither for the land nor for the dunghill: men cast it out. He that hath ears to hear, let him he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sus answering spake unto the lawyers and Pharisees, saying, Is it lawful to heal on the sabbath, or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y held their peace. And he took him, and healed him, and let him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Which of you shall have an ass or an ox fallen into a well, and will not straightway draw him up on a sabbath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could not answer again unto these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pake a parable unto those which were bidden, when he marked how they chose out the chief seats; saying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ou art bidden of any man to a marriage feast, sit not down in the chief seat; lest haply a more honourable man than thou be bidden of him,]]></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2026-06-30T12:00:45Z</dcterms:created>
  <dcterms:modified xsi:type="dcterms:W3CDTF">2026-06-30T12:00:45Z</dcterms:modified>
  <dc:title>Bible.com.au: LUKE 14:1-35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