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380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ar fruit thenceforth, well; but if not, thou shalt cut it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as teaching in one of the synagogues on the sabbath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a woman which had a spirit of infirmity eighteen years; and she was bowed together, and could in no wise lift herself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Jesus saw her, he called her, and said to her, Woman, thou art loosed from thine infirm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aid his hands upon her: and immediately she was made straight, and glorifie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ruler of the synagogue, being moved with indignation because Jesus had healed on the sabbath, answered and said to the multitude, There are six days in which men ought to work: in them therefore come and be healed, and not on the day of the sabb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answered him, and said, Ye hypocrites, doth not each one of you on the sabbath loose his ox or his ass from the stall, and lead him away to wat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ught not this woman, being a daughter of Abraham, whom Satan had bound, lo, these eighteen years, to have been loosed from this bond on the day of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he said these things, all his adversaries were put to shame: and all the multitude rejoiced for all the glorious things that were done by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herefore, Unto what is the kingdom of God like? and whereunto shall I like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some present at that very season which told him of the Galilaeans, whose blood Pilate had mingled with their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unto a grain of mustard seed, which a man took, and cast into his own garden; and it grew, and became a tree; and the birds of the heaven lodged in the branche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he said, Whereunto shall I liken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unto leaven, which a woman took and hid in three measures of meal, till it was all leav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went on his way through cities and villages, teaching, and journeying on unto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e said unto him, Lord, are they few that be saved? And he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rive to enter in by the narrow door: for many, I say unto you, shall seek to enter in, and shall not be 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once the master of the house is risen up, and hath shut to the door, and ye begin to stand without, and to knock at the door, saying, Lord, open to us; and he shall answer and say to you, I know you not whence ye 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hall ye begin to say, We did eat and drink in thy presence, and thou didst teach in our stre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hall say, I tell you, I know not whence ye are; depart from me, all ye workers of iniqu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shall be the weeping and gnashing of teeth, when ye shall see Abraham, and Isaac, and Jacob, and all the prophets, in the kingdom of God, and yourselves cast forth with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answered and said unto them, Think ye that these Galilaeans were sinners above all the Galilaeans, because they have suffered these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come from the east and west, and from the north and south, and shall sit down in the kingdom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are last which shall be first, and there are first which shall be l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very hour there came certain Pharisees, saying to him, Get thee out, and go hence: for Herod would fain kill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m, Go and say to that fox, Behold, I cast out devils and perform cures today and tomorrow, and the third day I am perf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I must go on my way today and tomorrow and the day following: for it cannot be that a prophet perish out of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Jerusalem, Jerusalem, which killeth the prophets, and stoneth them that are sent unto her! how often would I have gathered thy children together, even as a hen gathereth her own brood under her wings, and ye would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hold, your house is left unto you desolate: and I say unto you, Ye shall not see me, until ye shall say, Blessed is he that cometh in the nam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ell you, Nay: but, except ye repent, ye shall all in like manner per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hose eighteen, upon whom the tower in Siloam fell, and killed them, think ye that they were offenders above all the men that dwell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ell you, Nay: but, except ye repent, ye shall all likewise per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pake this parable; A certain man had a fig tree planted in his vineyard; and he came seeking fruit thereon, and found n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 vinedresser, Behold, these three years I come seeking fruit on this fig tree, and find none: cut it down; why doth it also cumber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ing saith unto him, Lord, let it alone this year also, till I shall dig about it, and dung it:]]></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2026-06-25T21:09:01Z</dcterms:created>
  <dcterms:modified xsi:type="dcterms:W3CDTF">2026-06-25T21:09:01Z</dcterms:modified>
  <dc:title>Bible.com.au: LUKE 13:1-35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