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599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2: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e that denieth me in the presence of men shall be denied in the presence of the angels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very one who shall speak a word against the Son of man, it shall be forgiven him: but unto him that blasphemeth against the Holy Spirit it shall not be forgi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bring you before the synagogues, and the rulers, and the authorities, be not anxious how or what ye shall answer, or what ye shall s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Holy Spirit shall teach you in that very hour what ye ought to s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e out of the multitude said unto him, Master, bid my brother divide the inheritance with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e said unto him, Man, who made me a judge or a divider ove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them, Take heed, and keep yourselves from all covetousness: for a man’s life consisteth not in the abundance of the things which he possesse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pake a parable unto them, saying, The ground of a certain rich man brought forth plentiful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reasoned within himself, saying, What shall I do, because I have not where to bestow my frui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This will I do: I will pull down my barns, and build greater; and there will I bestow all my corn and my goo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mean time, when the many thousands of the multitude were gathered together, insomuch that they trode one upon another, he began to say unto his disciples first of all, Beware ye of the leaven of the Pharisees, which is hypocri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say to my soul, Soul, thou hast much goods laid up for many years; take thine ease, eat, drink, be mer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God said unto him, Thou foolish one, this night is thy soul required of thee; and the things which thou hast prepared, whose shall they b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is he that layeth up treasure for himself, and is not rich toward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unto his disciples, Therefore I say unto you, Be not anxious for your life, what ye shall eat; nor yet for your body, what ye shall put 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life is more than the food, and the body than the raim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onsider the ravens, that they sow not, neither reap; which have no store-chamber nor barn; and God feedeth them: of how much more value are ye than the bir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ich of you by being anxious can add a cubit unto his statu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then ye are not able to do even that which is least, why are ye anxious concerning the re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onsider the lilies, how they grow: they toil not, neither do they spin; yet I say unto you, Even Solomon in all his glory was not arrayed like one of the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God doth so clothe the grass in the field, which today is, and tomorrow is cast into the oven; how much more shall he clothe you, O ye of little fai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re is nothing covered up, that shall not be revealed: and hid, that shall not be kn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eek not ye what ye shall eat, and what ye shall drink, neither be ye of doubtful mi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all these things do the nations of the world seek after: but your Father knoweth that ye have need of these thing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owbeit seek ye his kingdom, and these things shall be added unto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ear not, little flock; for it is your Father’s good pleasure to give you the kingdo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ell that ye have, and give alms; make for yourselves purses which wax not old, a treasure in the heavens that faileth not, where no thief draweth near, neither moth destroye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where your treasure is, there will your heart be als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et your loins be girded about, and your lamps burn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be ye yourselves like unto men looking for their lord, when he shall return from the marriage feast; that, when he cometh and knocketh, they may straightway open unto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lessed are those servants, whom the lord when he cometh shall find watching: verily I say unto you, that he shall gird himself, and make them sit down to meat, and shall come and serve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f he shall come in the second watch, and if in the third, and find them so, blessed are those serva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whatsoever ye have said in the darkness shall be heard in the light; and what ye have spoken in the ear in the inner chambers shall be proclaimed upon the housetop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know this, that if the master of the house had known in what hour the thief was coming, he would have watched, and not have left his house to be broken throug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e ye also ready: for in an hour that ye think not the Son of man come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Peter said, Lord, speakest thou this parable unto us, or even unto al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Lord said, Who then is the faithful and wise steward, whom his lord shall set over his household, to give them their portion of food in due seas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lessed is that servant, whom his lord when he cometh shall find so do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f a truth I say unto you, that he will set him over all that he ha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if that servant shall say in his heart, My lord delayeth his coming; and shall begin to beat the menservants and the maidservants, and to eat and drink, and to be drunk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lord of that servant shall come in a day when he expecteth not, and in an hour when he knoweth not, and shall cut him asunder, and appoint his portion with the unfaithfu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at servant, which knew his lord’s will, and made not ready, nor did according to his will, shall be beaten with many strip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he that knew not, and did things worthy of stripes, shall be beaten with few stripes. And to whomsoever much is given, of him shall much be required: and to whom they commit much, of him will they ask the m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say unto you my friends, Be not afraid of them which kill the body, and after that have no more that they can do.]]></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came to cast fire upon the earth; and what will I, if it is already kindl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I have a baptism to be baptized with; and how am I straitened till it be accomplish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ink ye that I am come to give peace in the earth? I tell you, Nay; but rather divisi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there shall be from henceforth five in one house divided, three against two, and two against thr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y shall be divided, father against son, and son against father; mother against daughter, and daughter against her mother; mother in law against her daughter in law, and daughter in law against her mother in law.]]></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he said to the multitudes also, When ye see a cloud rising in the west, straightway ye say, There cometh a shower; and so it cometh to pas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ye see a south wind blowing, ye say, There will be a scorching heat; and it cometh to pas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Ye hypocrites, ye know how to interpret the face of the earth and the heaven; but how is it that ye know not how to interpret this tim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why even of yourselves judge ye not what is righ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For as thou art going with thine adversary before the magistrate, on the way give diligence to be quit of him; lest haply he hale thee unto the judge, and the judge shall deliver thee to the officer, and the officer shall cast thee into pri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 will warn you whom ye shall fear: Fear him, which after he hath killed hath power to cast into hell; yea, I say unto you, Fear hi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I say unto thee, Thou shalt by no means come out thence, till thou have paid the very last mit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re not five sparrows sold for two farthings? and not one of them is forgotten in the sight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very hairs of your head are all numbered. Fear not: ye are of more value than many sparro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say unto you, Every one who shall confess me before men, him shall the Son of man also confess before the angels of God:]]></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2026-06-19T04:35:16Z</dcterms:created>
  <dcterms:modified xsi:type="dcterms:W3CDTF">2026-06-19T04:35:16Z</dcterms:modified>
  <dc:title>Bible.com.au: LUKE 12:1-59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