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Ask, and it shall be given you; seek, and ye shall find; knock, and it shall be opened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which of you that is a father shall his son ask a loaf, and he give him a stone? or a fish, and he for a fish give him a serp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shall ask an egg, will he give him a scorp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e then, being evil, know how to give good gifts unto your children, how much more shall your heavenly Father give the Holy Spirit to them that ask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as casting out a devil which was dumb. And it came to pass, when the devil was gone out, the dumb man spake; and the multitudes marve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By Beelzebub the prince of the devils casteth he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tempting him, sought of him a sign fro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knowing their thoughts, said unto them, Every kingdom divided against itself is brought to desolation; and a house divided against a house fal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Satan also is divided against himself, how shall his kingdom stand? because ye say that I cast out devils by Beelzeb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s he was praying in a certain place, that when he ceased, one of his disciples said unto him, Lord, teach us to pray, even as John also taught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by the finger of God cast out devils, then is the kingdom of God come up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strong man fully armed guardeth his own court, his goods are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a stronger than he shall come upon him, and overcome him, he taketh from him his whole armour wherein he trusted, and divideth his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unclean spirit when he is gone out of the man, passeth through waterless places, seeking rest; and finding none, he saith, I will turn back unto my house whence I came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is come, he findeth it swept and gar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eth he, and taketh to him seven other spirits more evil than himself; and they enter in and dwell there: and the last state of that man becometh worse than the fir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s he said these things, a certain woman out of the multitude lifted up her voice, and said unto him, Blessed is the womb that bare thee, and the breasts which thou didst su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said, Yea rather, blessed are they that hear the word of God, and keep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en ye pray, say, Father, Hallowed be thy name. Thy kingdom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multitudes were gathering together unto him, he began to say, This generation is an evil generation: it seeketh after a sign; and there shall no sign be given to it but the sign of J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even as Jonah became a sign unto the Ninevites, so shall also the Son of man be to this gener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shall rise up in the judgment with the men of this generation, and shall condemn them: for she came from the ends of the earth to hear the wisdom of Solomon; and behold, a greater than Solomon is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h shall stand up in the judgment with this generation, and shall condemn it: for they repented at the preaching of Jonah; and behold, a greater than Jonah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man, when he hath lighted a lamp, putteth it in a cellar, neither under the bushel, but on the stand, that they which enter in may see the l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amp of thy body is thine eye: when thine eye is single, thy whole body also is full of light; but when it is evil, thy body also is full of dark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ok therefore whether the light that is in thee be not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refore thy whole body be full of light, having no part dark, it shall be wholly full of light, as when the lamp with its bright shining doth give thee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as he spake, a Pharisee asketh him to dine with him: and he went in, and sat down to m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 Pharisee saw it, he marveled that he had not first washed before din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day by day our daily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ord said unto him, Now do ye Pharisees cleanse the outside of the cup and of the platter; but your inward part is full of extortion and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e foolish ones, did not he that made the outside make the inside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beit give for alms those things which are within; and behold, all things are clean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oe unto you Pharisees! for ye tithe mint and rue and every herb, and pass over judgment and the love of God: but these ought ye to have done, and not to leave the other un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unto you Pharisees! for ye love the chief seats in the synagogues, and the salutations in the market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unto you! for ye are as the tombs which appear not, and the men that walk over them know it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one of the lawyers answering saith unto him, Master, in saying this thou reproachest us als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Woe unto you lawyers also! for ye lade men with burdens grievous to be borne, and ye yourselves touch not the burdens with one of your fing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you! for ye build the tombs of the prophets, and your fathers kill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ye are witnesses and consent unto the works of your fathers: for they killed them, and ye build their tomb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give us our sins; for we ourselves also forgive every one that is indebted to us. And bring us not into temp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also said the wisdom of God, I will send unto them prophets and apostles; and some of them they shall kill and persecu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at the blood of all the prophets, which was shed from the foundation of the world, may be required of this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unto the blood of Zachariah, who perished between the altar and the sanctuary: yea, I say unto you, it shall be required of this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unto you lawyers! for ye took away the key of knowledge: ye entered not in yourselves, and them that were entering in ye hinder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he was come out from thence, the scribes and the Pharisees began to press upon him vehemently, and to provoke him to speak of many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aying wait for him, to catch something out of his mou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 friend, and shall go unto him at midnight, and say to him, Friend, lend me three lo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friend of mine is come to me from a journey, and I have nothing to set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rom within shall answer and say, Trouble me not: the door is now shut, and my children are with me in bed; I cannot rise and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ough he will not rise and give him, because he is his friend, yet because of his importunity he will arise and give him as many as he needet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LUKE 11:1-54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