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45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al the sick that are therein, and say unto them, The kingdom of God is come nigh unto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nto whatsoever city ye shall enter, and they receive you not, go out into the streets thereof and s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n the dust from your city, that cleaveth to our feet, we do wipe off against you: howbeit know this, that the kingdom of God is come nig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say unto you, It shall be more tolerable in that day for Sodom, than for that c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oe unto thee, Chorazin! woe unto thee, Bethsaida! for if the mighty works had been done in Tyre and Sidon, which were done in you, they would have repented long ago, sitting in sackcloth and ash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owbeit it shall be more tolerable for Tyre and Sidon in the judgment, than for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Capernaum, shalt thou be exalted unto heaven? thou shalt be brought down unto Had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that heareth you heareth me; and he that rejecteth you rejecteth me; and he that rejecteth me rejecteth him that sent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eventy returned with joy, saying, Lord, even the devils are subject unto us in thy n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unto them, I beheld Satan fallen as lightning from hea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fter these things the Lord appointed seventy others, and sent them two and two before his face into every city and place, whither he himself was about to co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hold, I have given you authority to tread upon serpents and scorpions, and over all the power of the enemy: and nothing shall in any wise hurt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owbeit in this rejoice not, that the spirits are subject unto you; but rejoice that your names are written in hea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at same hour he rejoiced in the Holy Spirit, and said, I thank thee, O Father, Lord of heaven and earth, that thou didst hide these things from the wise and understanding, and didst reveal them unto babes: yea, Father; for so it was well-pleasing in thy s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things have been delivered unto me of my Father: and no one knoweth who the Son is, save the Father; and who the Father is, save the Son, and he to whomsoever the Son willeth to reveal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urning to the disciples, he said privately, Blessed are the eyes which see the things that ye s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I say unto you, that many prophets and kings desired to see the things which ye see, and saw them not; and to hear the things which ye hear, and heard them no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ehold, a certain lawyer stood up and tempted him, saying, Master, what shall I do to inherit eternal lif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e said unto him, What is written in the law? how readest th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answering said, Thou shalt love the Lord thy God with all thy heart, and with all thy soul, and with all thy strength, and with all thy mind; and thy neighbour as thyself.]]></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said unto him, Thou hast answered right: this do, and thou shalt liv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unto them, The harvest is plenteous, but the labourers are few: pray ye therefore the Lord of the harvest, that he send forth labourers into his harve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he, desiring to justify himself, said unto Jesus, And who is my neighbou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sus made answer and said, A certain man was going down from Jerusalem to Jericho; and he fell among robbers, which both stripped him and beat him, and departed, leaving him half de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by chance a certain priest was going down that way: and when he saw him, he passed by on the other sid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in like manner a Levite also, when he came to the place, and saw him, passed by on the other sid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a certain Samaritan, as he journeyed, came where he was: and when he saw him, he was moved with compass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came to him, and bound up his wounds, pouring on them oil and wine; and he set him on his own beast, and brought him to an inn, and took care of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on the morrow he took out two pence, and gave them to the host, and said, Take care of him; and whatsoever thou spendest more, I, when I come back again, will repay the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ich of these three, thinkest thou, proved neighbour unto him that fell among the robber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he said, He that shewed mercy on him. And Jesus said unto him, Go, and do thou likewis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ow as they went on their way, he entered into a certain village: and a certain woman named Martha received him into her hou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 your ways: behold, I send you forth as lambs in the midst of wolv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she had a sister called Mary, which also sat at the Lord’s feet, and heard his w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Martha was cumbered about much serving; and she came up to him, and said, Lord, dost thou not care that my sister did leave me to serve alone? bid her therefore that she help 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But the Lord answered and said unto her, Martha, Martha, thou art anxious and troubled about many thing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one thing is needful: for Mary hath chosen the good part, which shall not be taken away from he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arry no purse, no wallet, no shoes: and salute no man on the 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nto whatsoever house ye shall enter, first say, Peace be to this hou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f a son of peace be there, your peace shall rest upon him: but if not, it shall turn to you ag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n that same house remain, eating and drinking such things as they give: for the labourer is worthy of his hire. Go not from house to hou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nto whatsoever city ye enter, and they receive you, eat such things as are set before you:]]></a:t>
            </a:r>
          </a:p>
        </p:txBody>
      </p:sp>
    </p:spTree>
  </p:cSld>
  <p:clrMapOvr>
    <a:masterClrMapping/>
  </p:clrMapOvr>
</p:sld>
</file>

<file path=ppt/theme/theme1.xml><?xml version="1.0" encoding="utf-8"?>
<a:theme xmlns:a="http://schemas.openxmlformats.org/drawingml/2006/main" name="Theme54">
  <a:themeElements>
    <a:clrScheme name="Theme5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2026-08-10T21:09:37Z</dcterms:created>
  <dcterms:modified xsi:type="dcterms:W3CDTF">2026-08-10T21:09:37Z</dcterms:modified>
  <dc:title>Bible.com.au: LUKE 10:1-42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