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al the sick that are therein, and say unto them, The kingdom of God is come nigh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nto whatsoever city ye shall enter, and they receive you not, go out into the streets thereof and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e dust from your city, that cleaveth to our feet, we do wipe off against you: howbeit know this, that the kingdom of God is come n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ay unto you, It shall be more tolerable in that day for Sodom, than for that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unto thee, Chorazin! woe unto thee, Bethsaida! for if the mighty works had been done in Tyre and Sidon, which were done in you, they would have repented long ago, sitting in sackcloth and as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it shall be more tolerable for Tyre and Sidon in the judgment, than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Capernaum, shalt thou be exalted unto heaven? thou shalt be brought down unto Had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at heareth you heareth me; and he that rejecteth you rejecteth me; and he that rejecteth me rejecteth him that sent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venty returned with joy, saying, Lord, even the devils are subject unto us in th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them, I beheld Satan fallen as lightning from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se things the Lord appointed seventy others, and sent them two and two before his face into every city and place, whither he himself was about to c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I have given you authority to tread upon serpents and scorpions, and over all the power of the enemy: and nothing shall in any wise hurt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beit in this rejoice not, that the spirits are subject unto you; but rejoice that your names are written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same hour he rejoiced in the Holy Spirit, and said, I thank thee, O Father, Lord of heaven and earth, that thou didst hide these things from the wise and understanding, and didst reveal them unto babes: yea, Father; for so it was well-pleasing in thy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ings have been delivered unto me of my Father: and no one knoweth who the Son is, save the Father; and who the Father is, save the Son, and he to whomsoever the Son willeth to reveal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urning to the disciples, he said privately, Blessed are the eyes which see the things that ye s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say unto you, that many prophets and kings desired to see the things which ye see, and saw them not; and to hear the things which ye hear, and heard them n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a certain lawyer stood up and tempted him, saying, Master, what shall I do to inherit 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d unto him, What is written in the law? how readest th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answering said, Thou shalt love the Lord thy God with all thy heart, and with all thy soul, and with all thy strength, and with all thy mind; and thy neighbour as thy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im, Thou hast answered right: this do, and thou shalt l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The harvest is plenteous, but the labourers are few: pray ye therefore the Lord of the harvest, that he send forth labourers into his harv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desiring to justify himself, said unto Jesus, And who is my neighbou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made answer and said, A certain man was going down from Jerusalem to Jericho; and he fell among robbers, which both stripped him and beat him, and departed, leaving him half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y chance a certain priest was going down that way: and when he saw him, he passed by on the other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like manner a Levite also, when he came to the place, and saw him, passed by on the other s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certain Samaritan, as he journeyed, came where he was: and when he saw him, he was moved with compass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came to him, and bound up his wounds, pouring on them oil and wine; and he set him on his own beast, and brought him to an inn, and took care of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n the morrow he took out two pence, and gave them to the host, and said, Take care of him; and whatsoever thou spendest more, I, when I come back again, will repay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of these three, thinkest thou, proved neighbour unto him that fell among the robb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aid, He that shewed mercy on him. And Jesus said unto him, Go, and do thou likewi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as they went on their way, he entered into a certain village: and a certain woman named Martha received him into her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your ways: behold, I send you forth as lambs in the midst of wolv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he had a sister called Mary, which also sat at the Lord’s feet, and heard his w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Martha was cumbered about much serving; and she came up to him, and said, Lord, dost thou not care that my sister did leave me to serve alone? bid her therefore that she help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the Lord answered and said unto her, Martha, Martha, thou art anxious and troubled about many thi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one thing is needful: for Mary hath chosen the good part, which shall not be taken away from 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arry no purse, no wallet, no shoes: and salute no man on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to whatsoever house ye shall enter, first say, Peace be to thi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a son of peace be there, your peace shall rest upon him: but if not, it shall turn to you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at same house remain, eating and drinking such things as they give: for the labourer is worthy of his hire. Go not from house to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to whatsoever city ye enter, and they receive you, eat such things as are set before yo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2026-06-15T08:54:06Z</dcterms:created>
  <dcterms:modified xsi:type="dcterms:W3CDTF">2026-06-15T08:54:06Z</dcterms:modified>
  <dc:title>Bible.com.au: LUKE 10:1-42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