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presProps" Target="presProps.xml"/>
  <Relationship Id="rId86" Type="http://schemas.openxmlformats.org/officeDocument/2006/relationships/viewProps" Target="viewProps.xml"/>
  <Relationship Id="rId8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1-8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cording to the custom of the priest’s office, his lot was to enter into the temple of the Lord and burn incen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whole multitude of the people were praying without at the hour of incen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appeared unto him an angel of the Lord standing on the right side of the altar of incen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Zacharias was troubled when he saw him, and fear fell upon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angel said unto him, Fear not, Zacharias: because thy supplication is heard, and thy wife Elisabeth shall bear thee a son, and thou shalt call his name Joh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have joy and gladness; and many shall rejoice at his bi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he shall be great in the sight of the Lord, and he shall drink no wine nor strong drink; and he shall be filled with the Holy Ghost, even from his mother’s wom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any of the children of Israel shall he turn unto the Lord their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hall go before his face in the spirit and power of Elijah, to turn the hearts of the fathers to the children, and the disobedient to walk in the wisdom of the just; to make ready for the Lord a people prepared for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Zacharias said unto the angel, Whereby shall I know this? for I am an old man, and my wife well stricken in y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asmuch as many have taken in hand to draw up a narrative concerning those matters which have been fulfilled among 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angel answering said unto him, I am Gabriel, that stand in the presence of God; and I was sent to speak unto thee, and to bring thee these good tid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ehold, thou shalt be silent and not able to speak, until the day that these things shall come to pass, because thou believedst not my words, which shall be fulfilled in their sea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people were waiting for Zacharias, and they marveled while he tarried in the tem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he came out, he could not speak unto them: and they perceived that he had seen a vision in the temple: and he continued making signs unto them, and remained dum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when the days of his ministration were fulfilled, he departed unto his hou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fter these days Elisabeth his wife conceived; and she hid herself five months, say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hath the Lord done unto me in the days wherein he looked upon me, to take away my reproach among 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in the sixth month the angel Gabriel was sent from God unto a city of Galilee, named Nazare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a virgin betrothed to a man whose name was Joseph, of the house of David; and the virgin’s name was Ma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came in unto her, and said, Hail, thou that art highly favoured, the Lord is with th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n as they delivered them unto us, which from the beginning were eyewitnesses and ministers of the w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she was greatly troubled at the saying, and cast in her mind what manner of salutation this might b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angel said unto her, Fear not, Mary: for thou hast found favour with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behold, thou shalt conceive in thy womb, and bring forth a son, and shalt call his name JES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shall be great, and shall be called the Son of the Most High: and the Lord God shall give unto him the throne of his father Dav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shall reign over the house of Jacob for ever; and of his kingdom there shall be no e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Mary said unto the angel, How shall this be, seeing I know not a m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angel answered and said unto her, The Holy Ghost shall come upon thee, and the power of the Most High shall overshadow thee: wherefore also that which is to be born shall be called holy, the Son of Go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behold, Elisabeth thy kinswoman, she also hath conceived a son in her old age: and this is the sixth month with her that was called barr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no word from God shall be void of pow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Mary said, Behold, the handmaid of the Lord; be it unto me according to thy word. And the angel departed from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seemed good to me also, having traced the course of all things accurately from the first, to write unto thee in order, most excellent Theophil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Mary arose in these days and went into the hill country with haste, into a city of Juda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entered into the house of Zacharias and saluted Elisabe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t came to pass, when Elisabeth heard the salutation of Mary, the babe leaped in her womb; and Elisabeth was filled with the Holy Ghos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he lifted up her voice with a loud cry, and said, Blessed art thou among women, and blessed is the fruit of thy womb.]]></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whence is this to me, that the mother of my Lord should come unto 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behold, when the voice of thy salutation came into mine ears, the babe leaped in my womb for jo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blessed is she that believed; for there shall be a fulfillment of the things which have been spoken to her from the Lo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Mary said, My soul doth magnify the Lor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my spirit hath rejoiced in God my Saviou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For he hath looked upon the low estate of his handmaiden: For behold, from henceforth all generations shall call me bless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thou mightest know the certainty concerning the things wherein thou wast instruct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For he that is mighty hath done to me great things; And holy is his nam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his mercy is unto generations and generations On them that fear h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hath shewed strength with his arm; He hath scattered the proud in the imagination of their hear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hath put down princes from their thrones, And hath exalted them of low degre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hungry he hath filled with good things; And the rich he hath sent empty awa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hath holpen Israel his servant, That he might remember merc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s he spake unto our fathers) Toward Abraham and his seed for ever.]]></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Mary abode with her about three months, and returned unto her hous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Now Elisabeth’s time was fulfilled that she should be delivered; and she brought forth a son.]]></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her neighbours and her kinsfolk heard that the Lord had magnified his mercy towards her; and they rejoiced with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was in the days of Herod, king of Judaea, a certain priest named Zacharias, of the course of Abijah: and he had a wife of the daughters of Aaron, and her name was Elisabeth.]]></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it came to pass on the eighth day, that they came to circumcise the child; and they would have called him Zacharias, after the name of his fath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his mother answered and said, Not so; but he shall be called Joh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y said unto her, There is none of thy kindred that is called by this nam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they made signs to his father, what he would have him calle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he asked for a writing tablet, and wrote, saying, His name is John. And they marveled all.]]></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his mouth was opened immediately, and his tongue loosed, and he spake, blessing God.]]></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fear came on all that dwelt round about them: and all these sayings were noised abroad throughout all the hill country of Judaea.]]></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all that heard them laid them up in their heart, saying, What then shall this child be? For the hand of the Lord was with him.]]></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his father Zacharias was filled with the Holy Ghost, and prophesied, saying,]]></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Blessed be the Lord, the God of Israel; For he hath visited and wrought redemption for his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were both righteous before God, walking in all the commandments and ordinances of the Lord blameless.]]></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nd hath raised up a horn of salvation for us In the house of his servant David]]></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s he spake by the mouth of his holy prophets which have been since the world began),]]></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Salvation from our enemies, and from the hand of all that hate u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To shew mercy towards our fathers, And to remember his holy covenant;]]></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The oath which he sware unto Abraham our father,]]></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To grant unto us that we being delivered out of the hand of our enemies Should serve him without fear,]]></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In holiness and righteousness before him all our days.]]></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Yea and thou, child, shalt be called the prophet of the Most High: For thou shalt go before the face of the Lord to make ready his ways;]]></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To give knowledge of salvation unto his people In the remission of their sins,]]></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Because of the tender mercy of our God, Whereby the dayspring from on high shall visit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had no child, because that Elisabeth was barren, and they both were now well stricken in years.]]></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To shine upon them that sit in darkness and the shadow of death; To guide our feet into the way of peace.]]></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And the child grew, and waxed strong in spirit, and was in the deserts till the day of his shewing unto Israel.]]></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it came to pass, while he executed the priest’s office before God in the order of his course,]]></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2026-06-15T08:21:02Z</dcterms:created>
  <dcterms:modified xsi:type="dcterms:W3CDTF">2026-06-15T08:21:02Z</dcterms:modified>
  <dc:title>Bible.com.au: LUKE 1:1-80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