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aron presented the blood unto him: and he dipped his finger in the blood, and put it upon the horns of the altar, and poured out the blood at the base of the alta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t, and the kidneys, and the caul from the liver of the sin offering, he burnt upon the altar; as the LORD commanded Mos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lesh and the skin he burnt with fire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lew the burnt offering; and Aaron’s sons delivered unto him the blood, and he sprinkled it upon the altar round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elivered the burnt offering unto him, piece by piece, and the head: and he burnt them upon the alt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hed the inwards and the legs, and burnt them upon the burnt offering on the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esented the people’s oblation, and took the goat of the sin offering which was for the people, and slew it, and offered it for sin, as the fir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esented the burnt offering, and offered it according to the ordinan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esented the meal offering, and filled his hand therefrom, and burnt it upon the altar, besides the burnt offering of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w also the ox and the ram, the sacrifice of peace offerings, which was for the people: and Aaron’s sons delivered unto him the blood, and he sprinkled it upon the altar round abou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eighth day, that Moses called Aaron and his sons, and the elders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 of the ox; and of the ram, the fat tail, and that which covereth the inwards, and the kidneys, and the caul of the li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ut the fat upon the breasts, and he burnt the fat upon the alta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sts and the right thigh Aaron waved for a wave offering before the LORD; as Moses command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 lifted up his hands toward the people, and blessed them; and he came down from offering the sin offering, and the burnt offering, and the peace offeri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and Aaron went into the tent of meeting, and came out, and blessed the people: and the glory of the LORD appeared unto all the peo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forth fire from before the LORD, and consumed upon the altar the burnt offering and the fat: and when all the people saw it, they shouted, and fell on their fac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aron, Take thee a bull calf for a sin offering, and a ram for a burnt offering, without blemish, and offer them befor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children of Israel thou shalt speak, saying, Take ye a he-goat for a sin offering; and a calf and a lamb, both of the first year, without blemish, for a burnt offer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 ox and a ram for peace offerings, to sacrifice before the LORD; and a meal offering mingled with oil: for today the LORD appeareth un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ought that which Moses commanded before the tent of meeting: and all the congregation drew near and stood before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, This is the thing which the LORD commanded that ye should do: and the glory of the LORD shall appear un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Aaron, Draw near unto the altar, and offer thy sin offering, and thy burnt offering, and make atonement for thyself, and for the people: and offer the oblation of the people, and make atonement for them; as the LORD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aron drew near unto the altar, and slew the calf of the sin offering, which was for himsel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2026-05-30T08:18:28Z</dcterms:created>
  <dcterms:modified xsi:type="dcterms:W3CDTF">2026-05-30T08:18:28Z</dcterms:modified>
  <dc:title>Bible.com.au: LEVITICUS 9:1-24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