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249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et the mitre upon his head; and upon the mitre, in front, did he set the golden plate, the holy crown; as the LORD commanded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took the anointing oil, and anointed the tabernacle and all that was therein, and sanctifi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prinkled thereof upon the altar seven times, and anointed the altar and all its vessels, and the laver and its base, to sanctify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poured of the anointing oil upon Aaron’s head, and anointed him, to sanctify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brought Aaron’s sons, and clothed them with coats, and girded them with girdles, and bound headtires upon them; as the LORD commanded Mo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brought the bullock of the sin offering: and Aaron and his sons laid their hands upon the head of the bullock of the sin o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lew it; and Moses took the blood, and put it upon the horns of the altar round about with his finger, and purified the altar, and poured out the blood at the base of the altar, and sanctified it, to make atonement for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ook all the fat that was upon the inwards, and the caul of the liver, and the two kidneys, and their fat, and Moses burned it upon the al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bullock, and its skin, and its flesh, and its dung, he burnt with fire without the camp; as the LORD commanded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presented the ram of the burnt offering: and Aaron and his sons laid their hands upon the head of the r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killed it: and Moses sprinkled the blood upon the altar round ab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ut the ram into its pieces; and Moses burnt the head, and the pieces, and the f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washed the inwards and the legs with water; and Moses burnt the whole ram upon the altar: it was a burnt offering for a sweet savour: it was an offering made by fire unto the LORD; as the LOR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presented the other ram, the ram of consecration: and Aaron and his sons laid their hands upon the head of the r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lew it; and Moses took of the blood thereof, and put it upon the tip of Aaron’s right ear, and upon the thumb of his right hand, and upon the great toe of his right foo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brought Aaron’s sons, and Moses put of the blood upon the tip of their right ear, and upon the thumb of their right hand, and upon the great toe of their right foot: and Moses sprinkled the blood upon the altar round ab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took the fat, and the fat tail, and all the fat that was upon the inwards, and the caul of the liver, and the two kidneys, and their fat, and the right thig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ut of the basket of unleavened bread, that was before the LORD, he took one unleavened cake, and one cake of oiled bread, and one wafer, and placed them on the fat, and upon the right thig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put the whole upon the hands of Aaron, and upon the hands of his sons, and waved them for a wave offering before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took them from off their hands, and burnt them on the altar upon the burnt offering: they were a consecration for a sweet savour: it was an offering made by fire un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aron and his sons with him, and the garments, and the anointing oil, and the bullock of the sin offering, and the two rams, and the basket of unleavened br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took the breast, and waved it for a wave offering before the LORD: it was Moses’ portion of the ram of consecration; as the LORD commanded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took of the anointing oil, and of the blood which was upon the altar, and sprinkled it upon Aaron, upon his garments, and upon his sons, and upon his sons’ garments with him; and sanctified Aaron, his garments, and his sons, and his sons’ garments with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said unto Aaron and to his sons, Boil the flesh at the door of the tent of meeting: and there eat it and the bread that is in the basket of consecration, as I commanded, saying, Aaron and his sons shall eat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at which remaineth of the flesh and of the bread shall ye burn with fi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ye shall not go out from the door of the tent of meeting seven days, until the days of your consecration be fulfilled: for he shall consecrate you seven d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hath been done this day, so the LORD hath commanded to do, to make atonement for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t the door of the tent of meeting shall ye abide day and night seven days, and keep the charge of the LORD, that ye die not: for so I am command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aron and his sons did all the things which the LORD commanded by the hand of Mo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ssemble thou all the congregation at the door of the tent of meet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did as the LORD commanded him; and the congregation was assembled at the door of the tent of mee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said unto the congregation, This is the thing which the LORD hath commanded to be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brought Aaron and his sons, and washed them with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put upon him the coat, and girded him with the girdle, and clothed him with the robe, and put the ephod upon him, and he girded him with the cunningly woven band of the ephod, and bound it unto him therew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placed the breastplate upon him: and in the breastplate he put the Urim and the Thummim.]]></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2026-06-26T21:17:40Z</dcterms:created>
  <dcterms:modified xsi:type="dcterms:W3CDTF">2026-06-26T21:17:40Z</dcterms:modified>
  <dc:title>Bible.com.au: LEVITICUS 8:1-36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