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692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7: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is is the law of the guilt offering: it is most hol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place where they kill the burnt offering shall they kill the guilt offering: and the blood thereof shall he sprinkle upon the altar round abou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hall offer of it all the fat thereof; the fat tail, and the fat that covereth the inwar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two kidneys, and the fat that is on them, which is by the loins, and the caul upon the liver, with the kidneys, shall he take a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priest shall burn them upon the altar for an offering made by fire unto the LORD: it is a guilt offer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very male among the priests shall eat thereof: it shall be eaten in a holy place: it is most ho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is the sin offering, so is the guilt offering: there is one law for them: the priest that maketh atonement therewith, he shall have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priest that offereth any man’s burnt offering, even the priest shall have to himself the skin of the burnt offering which he hath offer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every meal offering that is baken in the oven, and all that is dressed in the frying pan, and on the baking pan, shall be the priest’s that offereth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every meal offering, mingled with oil, or dry, shall all the sons of Aaron have, one as well as ano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is is the law of the sacrifice of peace offerings, which one shall offer unto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he offer it for a thanksgiving, then he shall offer with the sacrifice of thanksgiving unleavened cakes mingled with oil, and unleavened wafers anointed with oil, and cakes mingled with oil, of fine flour soak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ith cakes of leavened bread he shall offer his oblation with the sacrifice of his peace offerings for thanksgiv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of it he shall offer one out of each oblation for an heave offering unto the LORD; it shall be the priest’s that sprinkleth the blood of the peace offering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flesh of the sacrifice of his peace offerings for thanksgiving shall be eaten on the day of his oblation; he shall not leave any of it until the morn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if the sacrifice of his oblation be a vow, or a freewill offering, it shall be eaten on the day that he offereth his sacrifice: and on the morrow that which remaineth of it shall be eat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at which remaineth of the flesh of the sacrifice on the third day shall be burnt with fi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f any of the flesh of the sacrifice of his peace offerings be eaten on the third day, it shall not be accepted, neither shall it be imputed unto him that offereth it: it shall be an abomination, and the soul that eateth of it shall bear his iniqu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flesh that toucheth any unclean thing shall not be eaten; it shall be burnt with fire. And as for the flesh, every one that is clean shall eat thereof:]]></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 soul that eateth of the flesh of the sacrifice of peace offerings, that pertain unto the LORD, having his uncleanness upon him, that soul shall be cut off from his peop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any one shall touch any unclean thing, the uncleanness of man, or an unclean beast, or any unclean abomination, and eat of the flesh of the sacrifice of peace offerings, which pertain unto the LORD, that soul shall be cut off from his peop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peak unto the children of Israel, saying, Ye shall eat no fat, of ox, or sheep, or goa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fat of that which dieth of itself, and the fat of that which is torn of beasts, may be used for any other service: but ye shall in no wise eat of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whosoever eateth the fat of the beast, of which men offer an offering made by fire unto the LORD, even the soul that eateth it shall be cut off from his peop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ye shall eat no manner of blood, whether it be of fowl or of beast, in any of your dwelling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osoever it be that eateth any blood, that soul shall be cut off from his peop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peak unto the children of Israel, saying, He that offereth the sacrifice of his peace offerings unto the LORD shall bring his oblation unto the LORD out of the sacrifice of his peace offering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is own hands shall bring the offerings of the LORD made by fire; the fat with the breast shall he bring, that the breast may be waved for a wave offering before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priest shall burn the fat upon the altar: but the breast shall be Aaron’s and his son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right thigh shall ye give unto the priest for an heave offering out of the sacrifices of your peace offering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among the sons of Aaron, that offereth the blood of the peace offerings, and the fat, shall have the right thigh for a porti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or the wave breast and the heave thigh have I taken of the children of Israel out of the sacrifices of their peace offerings, and have given them unto Aaron the priest and unto his sons as a due for ever from the children of Israe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is is the anointing-portion of Aaron, and the anointing-portion of his sons, out of the offerings of the LORD made by fire, in the day when he presented them to minister unto the LORD in the priest’s offic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ich the LORD commanded to be given them of the children of Israel, in the day that he anointed them. It is a due for ever throughout their generation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is is the law of the burnt offering, of the meal offering, and of the sin offering, and of the guilt offering, and of the consecration, and of the sacrifice of peace offering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hich the LORD commanded Moses in mount Sinai, in the day that he commanded the children of Israel to offer their oblations unto the LORD, in the wilderness of Sina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2026-09-27T23:49:16Z</dcterms:created>
  <dcterms:modified xsi:type="dcterms:W3CDTF">2026-09-27T23:49:16Z</dcterms:modified>
  <dc:title>Bible.com.au: LEVITICUS 7:1-38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