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7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very meal offering that is baken in the oven, and all that is dressed in the frying pan, and on the baking pan, shall be the priest’s that offeret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meal offering, mingled with oil, or dry, shall all the sons of Aaron have, one as well as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law of the sacrifice of peace offerings, which one shall offer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he offer it for a thanksgiving, then he shall offer with the sacrifice of thanksgiving unleavened cakes mingled with oil, and unleavened wafers anointed with oil, and cakes mingled with oil, of fine flour soak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th cakes of leavened bread he shall offer his oblation with the sacrifice of his peace offerings for thanksg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it he shall offer one out of each oblation for an heave offering unto the LORD; it shall be the priest’s that sprinkleth the blood of the peace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lesh of the sacrifice of his peace offerings for thanksgiving shall be eaten on the day of his oblation; he shall not leave any of it until the mor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 sacrifice of his oblation be a vow, or a freewill offering, it shall be eaten on the day that he offereth his sacrifice: and on the morrow that which remaineth of it shall be ea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t which remaineth of the flesh of the sacrifice on the third day shall be burnt with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ny of the flesh of the sacrifice of his peace offerings be eaten on the third day, it shall not be accepted, neither shall it be imputed unto him that offereth it: it shall be an abomination, and the soul that eateth of it shall bear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is the law of the guilt offering: it is most ho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flesh that toucheth any unclean thing shall not be eaten; it shall be burnt with fire. And as for the flesh, every one that is clean shall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soul that eateth of the flesh of the sacrifice of peace offerings, that pertain unto the LORD, having his uncleanness upon him, that soul shall be cut off from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ny one shall touch any unclean thing, the uncleanness of man, or an unclean beast, or any unclean abomination, and eat of the flesh of the sacrifice of peace offerings, which pertain unto the LORD, that soul shall be cut off from hi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the children of Israel, saying, Ye shall eat no fat, of ox, or sheep, or go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at of that which dieth of itself, and the fat of that which is torn of beasts, may be used for any other service: but ye shall in no wise eat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eateth the fat of the beast, of which men offer an offering made by fire unto the LORD, even the soul that eateth it shall be cut off from his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eat no manner of blood, whether it be of fowl or of beast, in any of your dwell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soever it be that eateth any blood, that soul shall be cut off from hi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place where they kill the burnt offering shall they kill the guilt offering: and the blood thereof shall he sprinkle upon the altar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peak unto the children of Israel, saying, He that offereth the sacrifice of his peace offerings unto the LORD shall bring his oblation unto the LORD out of the sacrifice of his peace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own hands shall bring the offerings of the LORD made by fire; the fat with the breast shall he bring, that the breast may be waved for a wave offering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riest shall burn the fat upon the altar: but the breast shall be Aaron’s and his s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right thigh shall ye give unto the priest for an heave offering out of the sacrifices of your peace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among the sons of Aaron, that offereth the blood of the peace offerings, and the fat, shall have the right thigh for a por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wave breast and the heave thigh have I taken of the children of Israel out of the sacrifices of their peace offerings, and have given them unto Aaron the priest and unto his sons as a due for ever from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anointing-portion of Aaron, and the anointing-portion of his sons, out of the offerings of the LORD made by fire, in the day when he presented them to minister unto the LORD in the priest’s off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the LORD commanded to be given them of the children of Israel, in the day that he anointed them. It is a due for ever throughout their gener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law of the burnt offering, of the meal offering, and of the sin offering, and of the guilt offering, and of the consecration, and of the sacrifice of peace offer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commanded Moses in mount Sinai, in the day that he commanded the children of Israel to offer their oblations unto the LORD, in the wilderness of Sin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offer of it all the fat thereof; the fat tail, and the fat that covereth the inwar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wo kidneys, and the fat that is on them, which is by the loins, and the caul upon the liver, with the kidneys, shall he tak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burn them upon the altar for an offering made by fire unto the LORD: it is a guilt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 male among the priests shall eat thereof: it shall be eaten in a holy place: it is most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is the sin offering, so is the guilt offering: there is one law for them: the priest that maketh atonement therewith, he shall h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 that offereth any man’s burnt offering, even the priest shall have to himself the skin of the burnt offering which he hath offered.]]></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2026-06-24T14:14:08Z</dcterms:created>
  <dcterms:modified xsi:type="dcterms:W3CDTF">2026-06-24T14:14:08Z</dcterms:modified>
  <dc:title>Bible.com.au: LEVITICUS 7:1-38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