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hall sprinkle of the blood of the sin offering upon the side of the altar; and the rest of the blood shall be drained out at the base of the altar: it is a sin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hall offer the second for a burnt offering, according to the ordinance: and the priest shall make atonement for him as concerning his sin which he hath sinned, and he shall be forgi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his means suffice not for two turtledoves, or two young pigeons, then he shall bring his oblation for that wherein he hath sinned, the tenth part of an ephah of fine flour for a sin offering; he shall put no oil upon it, neither shall he put any frankincense thereon: for it is a sin offe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bring it to the priest, and the priest shall take his handful of it as the memorial thereof, and burn it on the altar, upon the offerings of the LORD made by fire: it is a sin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riest shall make atonement for him as touching his sin that he hath sinned in any of these things, and he shall be forgiven: and the remnant shall be the priest’s, as the meal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ny one commit a trespass, and sin unwittingly, in the holy things of the LORD; then he shall bring his guilt offering unto the LORD, a ram without blemish out of the flock, according to thy estimation in silver by shekels, after the shekel of the sanctuary, for a guilt offe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make restitution for that which he hath done amiss in the holy thing, and shall add the fifth part thereto, and give it unto the priest: and the priest shall make atonement for him with the ram of the guilt offering, and he shall be forgiv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any one sin, and do any of the things which the LORD hath commanded not to be done; though he knew it not, yet is he guilty, and shall bear his iniqu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hall bring a ram without blemish out of the flock, according to thy estimation, for a guilt offering, unto the priest: and the priest shall make atonement for him concerning the thing wherein he erred unwittingly and knew it not, and he shall be forgi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f any one sin, in that he heareth the voice of adjuration, he being a witness, whether he hath seen or known, if he do not utter it, then he shall bear his iniqu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is a guilt offering: he is certainly guilty before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r if any one touch any unclean thing, whether it be the carcase of an unclean beast, or the carcase of unclean cattle, or the carcase of unclean creeping things, and it be hidden from him, and he be unclean, then he shall be guil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if he touch the uncleanness of man, whatsoever his uncleanness be wherewith he is unclean, and it be hid from him; when he knoweth of it, then he shall be guil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if any one swear rashly with his lips to do evil, or to do good, whatsoever it be that a man shall utter rashly with an oath, and it be hid from him; when he knoweth of it, then he shall be guilty in one of these th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shall be, when he shall be guilty in one of these things, that he shall confess that wherein he hath sin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bring his guilt offering unto the LORD for his sin which he hath sinned, a female from the flock, a lamb or a goat, for a sin offering; and the priest shall make atonement for him as concerning his s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f his means suffice not for a lamb, then he shall bring his guilt offering for that wherein he hath sinned, two turtledoves, or two young pigeons, unto the LORD; one for a sin offering, and the other for a burnt offer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hall bring them unto the priest, who shall offer that which is for the sin offering first, and wring off its head from its neck, but shall not divide it asunder:]]></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2026-05-30T08:18:32Z</dcterms:created>
  <dcterms:modified xsi:type="dcterms:W3CDTF">2026-05-30T08:18:32Z</dcterms:modified>
  <dc:title>Bible.com.au: LEVITICUS 5:1-19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