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two kidneys, and the fat that is upon them, which is by the loins, and the caul upon the liver, with the kidneys, shall he tak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taken off from the ox of the sacrifice of peace offerings: and the priest shall burn them upon the altar of burnt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kin of the bullock, and all its flesh, with its head, and with its legs, and its inwards, and its d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e whole bullock shall he carry forth without the camp unto a clean place, where the ashes are poured out, and burn it on wood with fire: where the ashes are poured out shall it be bur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the whole congregation of Israel shall err, and the thing be hid from the eyes of the assembly, and they have done any of the things which the LORD hath commanded not to be done, and are guil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sin wherein they have sinned is known, then the assembly shall offer a young bullock for a sin offering, and bring it before the tent of m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lders of the congregation shall lay their hands upon the head of the bullock before the LORD: and the bullock shall be killed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nointed priest shall bring of the blood of the bullock to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dip his finger in the blood, and sprinkle it seven times before the LORD, before the ve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put of the blood upon the horns of the altar which is before the LORD, that is in the tent of meeting, and all the blood shall he pour out at the base of the altar of burnt offering, which is at the door of the tent of m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fat thereof shall he take off from it, and burn it upo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shall he do with the bullock; as he did with the bullock of the sin offering, so shall he do with this: and the priest shall make atonement for them, and they shall be forgi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carry forth the bullock without the camp, and burn it as he burned the first bullock: it is the sin offering for the assemb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 ruler sinneth, and doeth unwittingly any one of all the things which the LORD his God hath commanded not to be done, and is guil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his sin, wherein he hath sinned, be made known to him, he shall bring for his oblation a goat, a male without blem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hall lay his hand upon the head of the goat, and kill it in the place where they kill the burnt offering before the LORD: it is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the blood thereof shall he pour out at the base of the altar of burn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fat thereof shall he burn upon the altar, as the fat of the sacrifice of peace offerings: and the priest shall make atonement for him as concerning his sin, and he shall be forgi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any one of the common people sin unwittingly, in doing any of the things which the LORD hath commanded not to be done, and be guil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his sin, which he hath sinned, be made known to him, then he shall bring for his oblation a goat, a female without blemish, for his sin which he hath sin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saying, If any one shall sin unwittingly, in any of the things which the LORD hath commanded not to be done, and shall do any on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hall lay his hand upon the head of the sin offering, and kill the sin offering in the place of burnt offer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est shall take of the blood thereof with his finger, and put it upon the horns of the altar of burnt offering, and all the blood thereof shall he pour out at the base of the alt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ll the fat thereof shall he take away, as the fat is taken away from off the sacrifice of peace offerings; and the priest shall burn it upon the altar for a sweet savour unto the LORD; and the priest shall make atonement for him, and he shall be forgi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f he bring a lamb as his oblation for a sin offering, he shall bring it a female without blemis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lay his hand upon the head of the sin offering, and kill it for a sin offering in the place where they kill the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riest shall take of the blood of the sin offering with his finger, and put it upon the horns of the altar of burnt offering, and all the blood thereof shall he pour out at the base of the alta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e fat thereof shall he take away, as the fat of the lamb is taken away from the sacrifice of peace offerings; and the priest shall burn them on the altar, upon the offerings of the LORD made by fire: and the priest shall make atonement for him as touching his sin that he hath sinned, and he shall be forgiv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anointed priest shall sin so as to bring guilt on the people; then let him offer for his sin, which he hath sinned, a young bullock without blemish unto the LORD for a sin offe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bring the bullock unto the door of the tent of meeting before the LORD; and he shall lay his hand upon the head of the bullock, and kill the bullock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ointed priest shall take of the blood of the bullock, and bring it to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dip his finger in the blood, and sprinkle of the blood seven times before the LORD, before the veil of the sanctua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 shall put of the blood upon the horns of the altar of sweet incense before the LORD, which is in the tent of meeting; and all the blood of the bullock shall he pour out at the base of the altar of burnt offering, which is at the door of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fat of the bullock of the sin offering he shall take off from it; the fat that covereth the inwards, and all the fat that is upon the inward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2026-05-30T08:18:33Z</dcterms:created>
  <dcterms:modified xsi:type="dcterms:W3CDTF">2026-05-30T08:18:33Z</dcterms:modified>
  <dc:title>Bible.com.au: LEVITICUS 4:1-35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